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69" r:id="rId4"/>
    <p:sldId id="270" r:id="rId5"/>
    <p:sldId id="271" r:id="rId6"/>
    <p:sldId id="257" r:id="rId7"/>
    <p:sldId id="258" r:id="rId8"/>
    <p:sldId id="260" r:id="rId9"/>
    <p:sldId id="268" r:id="rId10"/>
    <p:sldId id="262" r:id="rId11"/>
    <p:sldId id="267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71D48-9319-4D8A-8808-525D511FA02C}" v="509" dt="2024-12-29T21:33:59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Hussen" userId="b04936ca-78ea-4766-be52-5cfdc193ae95" providerId="ADAL" clId="{46C71D48-9319-4D8A-8808-525D511FA02C}"/>
    <pc:docChg chg="undo custSel addSld delSld modSld sldOrd">
      <pc:chgData name="Tamer Hussen" userId="b04936ca-78ea-4766-be52-5cfdc193ae95" providerId="ADAL" clId="{46C71D48-9319-4D8A-8808-525D511FA02C}" dt="2024-12-29T21:34:11.200" v="1089" actId="20577"/>
      <pc:docMkLst>
        <pc:docMk/>
      </pc:docMkLst>
      <pc:sldChg chg="addSp modSp mod">
        <pc:chgData name="Tamer Hussen" userId="b04936ca-78ea-4766-be52-5cfdc193ae95" providerId="ADAL" clId="{46C71D48-9319-4D8A-8808-525D511FA02C}" dt="2024-12-29T21:26:23.924" v="1028" actId="1076"/>
        <pc:sldMkLst>
          <pc:docMk/>
          <pc:sldMk cId="4249728298" sldId="260"/>
        </pc:sldMkLst>
        <pc:picChg chg="add">
          <ac:chgData name="Tamer Hussen" userId="b04936ca-78ea-4766-be52-5cfdc193ae95" providerId="ADAL" clId="{46C71D48-9319-4D8A-8808-525D511FA02C}" dt="2024-12-29T21:26:01.199" v="1024" actId="22"/>
          <ac:picMkLst>
            <pc:docMk/>
            <pc:sldMk cId="4249728298" sldId="260"/>
            <ac:picMk id="8" creationId="{04D06E5D-A20C-63E9-A47D-3881BC7EF9BF}"/>
          </ac:picMkLst>
        </pc:picChg>
        <pc:picChg chg="add mod">
          <ac:chgData name="Tamer Hussen" userId="b04936ca-78ea-4766-be52-5cfdc193ae95" providerId="ADAL" clId="{46C71D48-9319-4D8A-8808-525D511FA02C}" dt="2024-12-29T21:26:23.924" v="1028" actId="1076"/>
          <ac:picMkLst>
            <pc:docMk/>
            <pc:sldMk cId="4249728298" sldId="260"/>
            <ac:picMk id="10" creationId="{495FEE55-DD89-7AC5-4A8C-5F6051FFAB63}"/>
          </ac:picMkLst>
        </pc:picChg>
        <pc:picChg chg="add mod">
          <ac:chgData name="Tamer Hussen" userId="b04936ca-78ea-4766-be52-5cfdc193ae95" providerId="ADAL" clId="{46C71D48-9319-4D8A-8808-525D511FA02C}" dt="2024-12-29T21:26:23.367" v="1027" actId="1076"/>
          <ac:picMkLst>
            <pc:docMk/>
            <pc:sldMk cId="4249728298" sldId="260"/>
            <ac:picMk id="12" creationId="{7829FEB4-52B5-F798-F4F6-1E69554F69AE}"/>
          </ac:picMkLst>
        </pc:picChg>
      </pc:sldChg>
      <pc:sldChg chg="addSp delSp modSp mod">
        <pc:chgData name="Tamer Hussen" userId="b04936ca-78ea-4766-be52-5cfdc193ae95" providerId="ADAL" clId="{46C71D48-9319-4D8A-8808-525D511FA02C}" dt="2024-12-29T21:34:11.200" v="1089" actId="20577"/>
        <pc:sldMkLst>
          <pc:docMk/>
          <pc:sldMk cId="2944732726" sldId="264"/>
        </pc:sldMkLst>
        <pc:spChg chg="del">
          <ac:chgData name="Tamer Hussen" userId="b04936ca-78ea-4766-be52-5cfdc193ae95" providerId="ADAL" clId="{46C71D48-9319-4D8A-8808-525D511FA02C}" dt="2024-12-29T21:32:23.496" v="1034" actId="478"/>
          <ac:spMkLst>
            <pc:docMk/>
            <pc:sldMk cId="2944732726" sldId="264"/>
            <ac:spMk id="4" creationId="{4DBF8A68-E38A-45DE-8579-6632F95D4967}"/>
          </ac:spMkLst>
        </pc:spChg>
        <pc:spChg chg="add mod">
          <ac:chgData name="Tamer Hussen" userId="b04936ca-78ea-4766-be52-5cfdc193ae95" providerId="ADAL" clId="{46C71D48-9319-4D8A-8808-525D511FA02C}" dt="2024-12-29T21:32:28.300" v="1035" actId="1076"/>
          <ac:spMkLst>
            <pc:docMk/>
            <pc:sldMk cId="2944732726" sldId="264"/>
            <ac:spMk id="5" creationId="{A19C0788-C550-80D4-AFD0-B0222F02A9E8}"/>
          </ac:spMkLst>
        </pc:spChg>
        <pc:spChg chg="mod">
          <ac:chgData name="Tamer Hussen" userId="b04936ca-78ea-4766-be52-5cfdc193ae95" providerId="ADAL" clId="{46C71D48-9319-4D8A-8808-525D511FA02C}" dt="2024-12-29T21:33:00.856" v="1054" actId="1076"/>
          <ac:spMkLst>
            <pc:docMk/>
            <pc:sldMk cId="2944732726" sldId="264"/>
            <ac:spMk id="6" creationId="{7F653B6C-C1FA-4983-A4A3-1C5FADB200F3}"/>
          </ac:spMkLst>
        </pc:spChg>
        <pc:spChg chg="add del">
          <ac:chgData name="Tamer Hussen" userId="b04936ca-78ea-4766-be52-5cfdc193ae95" providerId="ADAL" clId="{46C71D48-9319-4D8A-8808-525D511FA02C}" dt="2024-12-29T21:33:39.332" v="1061" actId="22"/>
          <ac:spMkLst>
            <pc:docMk/>
            <pc:sldMk cId="2944732726" sldId="264"/>
            <ac:spMk id="8" creationId="{C101B444-3D2C-DD1A-EEA6-F331C8EE38A3}"/>
          </ac:spMkLst>
        </pc:spChg>
        <pc:spChg chg="add mod">
          <ac:chgData name="Tamer Hussen" userId="b04936ca-78ea-4766-be52-5cfdc193ae95" providerId="ADAL" clId="{46C71D48-9319-4D8A-8808-525D511FA02C}" dt="2024-12-29T21:33:57.178" v="1070" actId="1076"/>
          <ac:spMkLst>
            <pc:docMk/>
            <pc:sldMk cId="2944732726" sldId="264"/>
            <ac:spMk id="10" creationId="{358F7930-56E2-F39F-364B-515DE9D43A16}"/>
          </ac:spMkLst>
        </pc:spChg>
        <pc:spChg chg="add mod">
          <ac:chgData name="Tamer Hussen" userId="b04936ca-78ea-4766-be52-5cfdc193ae95" providerId="ADAL" clId="{46C71D48-9319-4D8A-8808-525D511FA02C}" dt="2024-12-29T21:34:11.200" v="1089" actId="20577"/>
          <ac:spMkLst>
            <pc:docMk/>
            <pc:sldMk cId="2944732726" sldId="264"/>
            <ac:spMk id="11" creationId="{9D3D0636-4017-53CA-D344-8516A11B0EB2}"/>
          </ac:spMkLst>
        </pc:spChg>
        <pc:spChg chg="mod">
          <ac:chgData name="Tamer Hussen" userId="b04936ca-78ea-4766-be52-5cfdc193ae95" providerId="ADAL" clId="{46C71D48-9319-4D8A-8808-525D511FA02C}" dt="2024-12-29T21:33:18.695" v="1058" actId="1076"/>
          <ac:spMkLst>
            <pc:docMk/>
            <pc:sldMk cId="2944732726" sldId="264"/>
            <ac:spMk id="12" creationId="{A86AD62A-FC69-412F-A288-AC0E1C0878B2}"/>
          </ac:spMkLst>
        </pc:spChg>
        <pc:spChg chg="mod">
          <ac:chgData name="Tamer Hussen" userId="b04936ca-78ea-4766-be52-5cfdc193ae95" providerId="ADAL" clId="{46C71D48-9319-4D8A-8808-525D511FA02C}" dt="2024-12-29T21:33:30.373" v="1059" actId="1076"/>
          <ac:spMkLst>
            <pc:docMk/>
            <pc:sldMk cId="2944732726" sldId="264"/>
            <ac:spMk id="16" creationId="{0DBC3C70-C0F5-455A-85BD-1F22823F8103}"/>
          </ac:spMkLst>
        </pc:spChg>
        <pc:spChg chg="mod">
          <ac:chgData name="Tamer Hussen" userId="b04936ca-78ea-4766-be52-5cfdc193ae95" providerId="ADAL" clId="{46C71D48-9319-4D8A-8808-525D511FA02C}" dt="2024-12-29T21:32:45.919" v="1051" actId="14100"/>
          <ac:spMkLst>
            <pc:docMk/>
            <pc:sldMk cId="2944732726" sldId="264"/>
            <ac:spMk id="17" creationId="{32EF0EA3-919A-45CE-A39B-4F14C8E8CE74}"/>
          </ac:spMkLst>
        </pc:spChg>
        <pc:spChg chg="mod">
          <ac:chgData name="Tamer Hussen" userId="b04936ca-78ea-4766-be52-5cfdc193ae95" providerId="ADAL" clId="{46C71D48-9319-4D8A-8808-525D511FA02C}" dt="2024-12-29T21:33:00.856" v="1054" actId="1076"/>
          <ac:spMkLst>
            <pc:docMk/>
            <pc:sldMk cId="2944732726" sldId="264"/>
            <ac:spMk id="18" creationId="{34794574-E7A0-473C-BD02-7A50B9B7B3BF}"/>
          </ac:spMkLst>
        </pc:spChg>
        <pc:spChg chg="mod">
          <ac:chgData name="Tamer Hussen" userId="b04936ca-78ea-4766-be52-5cfdc193ae95" providerId="ADAL" clId="{46C71D48-9319-4D8A-8808-525D511FA02C}" dt="2024-12-29T21:33:05.712" v="1055" actId="1076"/>
          <ac:spMkLst>
            <pc:docMk/>
            <pc:sldMk cId="2944732726" sldId="264"/>
            <ac:spMk id="19" creationId="{0FF112C5-22B8-401D-818C-53715E49C53A}"/>
          </ac:spMkLst>
        </pc:spChg>
        <pc:spChg chg="mod">
          <ac:chgData name="Tamer Hussen" userId="b04936ca-78ea-4766-be52-5cfdc193ae95" providerId="ADAL" clId="{46C71D48-9319-4D8A-8808-525D511FA02C}" dt="2024-12-29T21:33:30.373" v="1059" actId="1076"/>
          <ac:spMkLst>
            <pc:docMk/>
            <pc:sldMk cId="2944732726" sldId="264"/>
            <ac:spMk id="20" creationId="{5C0551A0-AB12-44FE-9EBB-9C1C359F58BE}"/>
          </ac:spMkLst>
        </pc:spChg>
        <pc:spChg chg="mod">
          <ac:chgData name="Tamer Hussen" userId="b04936ca-78ea-4766-be52-5cfdc193ae95" providerId="ADAL" clId="{46C71D48-9319-4D8A-8808-525D511FA02C}" dt="2024-12-29T21:33:18.695" v="1058" actId="1076"/>
          <ac:spMkLst>
            <pc:docMk/>
            <pc:sldMk cId="2944732726" sldId="264"/>
            <ac:spMk id="21" creationId="{28B80AA7-D4E4-4887-8294-DBAB1D31B491}"/>
          </ac:spMkLst>
        </pc:spChg>
        <pc:spChg chg="mod">
          <ac:chgData name="Tamer Hussen" userId="b04936ca-78ea-4766-be52-5cfdc193ae95" providerId="ADAL" clId="{46C71D48-9319-4D8A-8808-525D511FA02C}" dt="2024-12-29T21:33:11.218" v="1057" actId="1076"/>
          <ac:spMkLst>
            <pc:docMk/>
            <pc:sldMk cId="2944732726" sldId="264"/>
            <ac:spMk id="23" creationId="{521AE595-40FD-4D5B-B1CB-DEBCB8EF55F1}"/>
          </ac:spMkLst>
        </pc:spChg>
      </pc:sldChg>
      <pc:sldChg chg="addSp delSp modSp add mod ord">
        <pc:chgData name="Tamer Hussen" userId="b04936ca-78ea-4766-be52-5cfdc193ae95" providerId="ADAL" clId="{46C71D48-9319-4D8A-8808-525D511FA02C}" dt="2024-12-13T21:20:22.395" v="1022" actId="1076"/>
        <pc:sldMkLst>
          <pc:docMk/>
          <pc:sldMk cId="3406752844" sldId="269"/>
        </pc:sldMkLst>
        <pc:spChg chg="add mod">
          <ac:chgData name="Tamer Hussen" userId="b04936ca-78ea-4766-be52-5cfdc193ae95" providerId="ADAL" clId="{46C71D48-9319-4D8A-8808-525D511FA02C}" dt="2024-12-13T21:20:22.395" v="1022" actId="1076"/>
          <ac:spMkLst>
            <pc:docMk/>
            <pc:sldMk cId="3406752844" sldId="269"/>
            <ac:spMk id="7" creationId="{B99C7810-0283-0E78-FF0A-8962BACA3D6A}"/>
          </ac:spMkLst>
        </pc:spChg>
        <pc:spChg chg="add mod">
          <ac:chgData name="Tamer Hussen" userId="b04936ca-78ea-4766-be52-5cfdc193ae95" providerId="ADAL" clId="{46C71D48-9319-4D8A-8808-525D511FA02C}" dt="2024-12-13T21:20:17.181" v="1020" actId="1076"/>
          <ac:spMkLst>
            <pc:docMk/>
            <pc:sldMk cId="3406752844" sldId="269"/>
            <ac:spMk id="9" creationId="{7835AD2B-8555-19B6-5142-3C23E0E6AB27}"/>
          </ac:spMkLst>
        </pc:spChg>
        <pc:spChg chg="add mod">
          <ac:chgData name="Tamer Hussen" userId="b04936ca-78ea-4766-be52-5cfdc193ae95" providerId="ADAL" clId="{46C71D48-9319-4D8A-8808-525D511FA02C}" dt="2024-12-13T21:20:20.386" v="1021" actId="1076"/>
          <ac:spMkLst>
            <pc:docMk/>
            <pc:sldMk cId="3406752844" sldId="269"/>
            <ac:spMk id="11" creationId="{46588C17-728F-1010-48E9-81F61FE58D4B}"/>
          </ac:spMkLst>
        </pc:spChg>
      </pc:sldChg>
      <pc:sldChg chg="addSp delSp modSp new mod setBg">
        <pc:chgData name="Tamer Hussen" userId="b04936ca-78ea-4766-be52-5cfdc193ae95" providerId="ADAL" clId="{46C71D48-9319-4D8A-8808-525D511FA02C}" dt="2024-12-13T21:17:36.913" v="987" actId="26606"/>
        <pc:sldMkLst>
          <pc:docMk/>
          <pc:sldMk cId="953791887" sldId="270"/>
        </pc:sldMkLst>
        <pc:spChg chg="add mod">
          <ac:chgData name="Tamer Hussen" userId="b04936ca-78ea-4766-be52-5cfdc193ae95" providerId="ADAL" clId="{46C71D48-9319-4D8A-8808-525D511FA02C}" dt="2024-12-13T21:17:36.913" v="987" actId="26606"/>
          <ac:spMkLst>
            <pc:docMk/>
            <pc:sldMk cId="953791887" sldId="270"/>
            <ac:spMk id="4" creationId="{18391358-00ED-6227-FF6D-90AFD6A301AA}"/>
          </ac:spMkLst>
        </pc:spChg>
        <pc:spChg chg="add">
          <ac:chgData name="Tamer Hussen" userId="b04936ca-78ea-4766-be52-5cfdc193ae95" providerId="ADAL" clId="{46C71D48-9319-4D8A-8808-525D511FA02C}" dt="2024-12-13T21:17:36.913" v="987" actId="26606"/>
          <ac:spMkLst>
            <pc:docMk/>
            <pc:sldMk cId="953791887" sldId="270"/>
            <ac:spMk id="98" creationId="{01F67CC9-D773-4B4B-8A55-D5DAEC3414BD}"/>
          </ac:spMkLst>
        </pc:spChg>
        <pc:grpChg chg="add">
          <ac:chgData name="Tamer Hussen" userId="b04936ca-78ea-4766-be52-5cfdc193ae95" providerId="ADAL" clId="{46C71D48-9319-4D8A-8808-525D511FA02C}" dt="2024-12-13T21:17:36.913" v="987" actId="26606"/>
          <ac:grpSpMkLst>
            <pc:docMk/>
            <pc:sldMk cId="953791887" sldId="270"/>
            <ac:grpSpMk id="14" creationId="{A44B4622-6C6D-4357-A6BF-4ADFA8DA2104}"/>
          </ac:grpSpMkLst>
        </pc:grpChg>
        <pc:grpChg chg="add">
          <ac:chgData name="Tamer Hussen" userId="b04936ca-78ea-4766-be52-5cfdc193ae95" providerId="ADAL" clId="{46C71D48-9319-4D8A-8808-525D511FA02C}" dt="2024-12-13T21:17:36.913" v="987" actId="26606"/>
          <ac:grpSpMkLst>
            <pc:docMk/>
            <pc:sldMk cId="953791887" sldId="270"/>
            <ac:grpSpMk id="57" creationId="{B76DCF88-9FB4-41A5-9112-2DACF647ABB8}"/>
          </ac:grpSpMkLst>
        </pc:grpChg>
        <pc:graphicFrameChg chg="add">
          <ac:chgData name="Tamer Hussen" userId="b04936ca-78ea-4766-be52-5cfdc193ae95" providerId="ADAL" clId="{46C71D48-9319-4D8A-8808-525D511FA02C}" dt="2024-12-13T21:17:36.913" v="987" actId="26606"/>
          <ac:graphicFrameMkLst>
            <pc:docMk/>
            <pc:sldMk cId="953791887" sldId="270"/>
            <ac:graphicFrameMk id="8" creationId="{86661526-45C3-0470-F95C-B62E9CB647B5}"/>
          </ac:graphicFrameMkLst>
        </pc:graphicFrameChg>
        <pc:picChg chg="add">
          <ac:chgData name="Tamer Hussen" userId="b04936ca-78ea-4766-be52-5cfdc193ae95" providerId="ADAL" clId="{46C71D48-9319-4D8A-8808-525D511FA02C}" dt="2024-12-13T21:17:36.913" v="987" actId="26606"/>
          <ac:picMkLst>
            <pc:docMk/>
            <pc:sldMk cId="953791887" sldId="270"/>
            <ac:picMk id="12" creationId="{0D976396-8CE8-4BF2-9DC5-673B163BFDEA}"/>
          </ac:picMkLst>
        </pc:picChg>
        <pc:picChg chg="add">
          <ac:chgData name="Tamer Hussen" userId="b04936ca-78ea-4766-be52-5cfdc193ae95" providerId="ADAL" clId="{46C71D48-9319-4D8A-8808-525D511FA02C}" dt="2024-12-13T21:17:36.913" v="987" actId="26606"/>
          <ac:picMkLst>
            <pc:docMk/>
            <pc:sldMk cId="953791887" sldId="270"/>
            <ac:picMk id="55" creationId="{07D54E63-6018-454A-93F0-E71F2CAF752F}"/>
          </ac:picMkLst>
        </pc:picChg>
      </pc:sldChg>
      <pc:sldChg chg="addSp delSp modSp new mod setBg">
        <pc:chgData name="Tamer Hussen" userId="b04936ca-78ea-4766-be52-5cfdc193ae95" providerId="ADAL" clId="{46C71D48-9319-4D8A-8808-525D511FA02C}" dt="2024-12-13T21:18:00.266" v="993" actId="26606"/>
        <pc:sldMkLst>
          <pc:docMk/>
          <pc:sldMk cId="2683001681" sldId="271"/>
        </pc:sldMkLst>
        <pc:graphicFrameChg chg="add mod modGraphic">
          <ac:chgData name="Tamer Hussen" userId="b04936ca-78ea-4766-be52-5cfdc193ae95" providerId="ADAL" clId="{46C71D48-9319-4D8A-8808-525D511FA02C}" dt="2024-12-13T21:18:00.266" v="993" actId="26606"/>
          <ac:graphicFrameMkLst>
            <pc:docMk/>
            <pc:sldMk cId="2683001681" sldId="271"/>
            <ac:graphicFrameMk id="5" creationId="{C5197375-AA5D-338F-9D3C-295EFFEDFC7F}"/>
          </ac:graphicFrameMkLst>
        </pc:graphicFrameChg>
      </pc:sldChg>
      <pc:sldChg chg="modSp add del">
        <pc:chgData name="Tamer Hussen" userId="b04936ca-78ea-4766-be52-5cfdc193ae95" providerId="ADAL" clId="{46C71D48-9319-4D8A-8808-525D511FA02C}" dt="2024-12-13T21:18:04.571" v="994" actId="47"/>
        <pc:sldMkLst>
          <pc:docMk/>
          <pc:sldMk cId="1182049963" sldId="272"/>
        </pc:sldMkLst>
      </pc:sldChg>
      <pc:sldChg chg="modSp add del">
        <pc:chgData name="Tamer Hussen" userId="b04936ca-78ea-4766-be52-5cfdc193ae95" providerId="ADAL" clId="{46C71D48-9319-4D8A-8808-525D511FA02C}" dt="2024-12-13T21:15:49.895" v="964" actId="47"/>
        <pc:sldMkLst>
          <pc:docMk/>
          <pc:sldMk cId="3041543378" sldId="272"/>
        </pc:sldMkLst>
      </pc:sldChg>
      <pc:sldChg chg="add del">
        <pc:chgData name="Tamer Hussen" userId="b04936ca-78ea-4766-be52-5cfdc193ae95" providerId="ADAL" clId="{46C71D48-9319-4D8A-8808-525D511FA02C}" dt="2024-12-13T21:20:24.608" v="1023" actId="47"/>
        <pc:sldMkLst>
          <pc:docMk/>
          <pc:sldMk cId="3617178736" sldId="272"/>
        </pc:sldMkLst>
      </pc:sldChg>
    </pc:docChg>
  </pc:docChgLst>
  <pc:docChgLst>
    <pc:chgData name="Tamer Hussen" userId="b04936ca-78ea-4766-be52-5cfdc193ae95" providerId="ADAL" clId="{22DC5DC5-EAC4-4A67-B22D-18A12251BD52}"/>
    <pc:docChg chg="addSld delSld modSld">
      <pc:chgData name="Tamer Hussen" userId="b04936ca-78ea-4766-be52-5cfdc193ae95" providerId="ADAL" clId="{22DC5DC5-EAC4-4A67-B22D-18A12251BD52}" dt="2024-12-13T10:10:18.859" v="53" actId="14100"/>
      <pc:docMkLst>
        <pc:docMk/>
      </pc:docMkLst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703530481" sldId="256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661842470" sldId="257"/>
        </pc:sldMkLst>
      </pc:sldChg>
      <pc:sldChg chg="modSp add del mod">
        <pc:chgData name="Tamer Hussen" userId="b04936ca-78ea-4766-be52-5cfdc193ae95" providerId="ADAL" clId="{22DC5DC5-EAC4-4A67-B22D-18A12251BD52}" dt="2024-12-13T10:08:34.055" v="26" actId="122"/>
        <pc:sldMkLst>
          <pc:docMk/>
          <pc:sldMk cId="2154187605" sldId="258"/>
        </pc:sldMkLst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6" creationId="{E1860EAE-1FB9-43C0-A877-4E9166ECC376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7" creationId="{BC9F2C0E-B82A-4F84-8E2D-F91457BC3DBD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8" creationId="{10868809-606C-40C0-B0D0-72F220A75C10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0.701" v="52" actId="122"/>
        <pc:sldMkLst>
          <pc:docMk/>
          <pc:sldMk cId="4249728298" sldId="260"/>
        </pc:sldMkLst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6" creationId="{E1D17F56-AD0D-44D5-B8F7-5A34AF4CB5AB}"/>
          </ac:spMkLst>
        </pc:spChg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7" creationId="{81FB31DB-5655-48DF-8F5D-C261964DE8E6}"/>
          </ac:spMkLst>
        </pc:spChg>
        <pc:graphicFrameChg chg="mod ord modGraphic">
          <ac:chgData name="Tamer Hussen" userId="b04936ca-78ea-4766-be52-5cfdc193ae95" providerId="ADAL" clId="{22DC5DC5-EAC4-4A67-B22D-18A12251BD52}" dt="2024-12-13T10:09:34.767" v="43" actId="1076"/>
          <ac:graphicFrameMkLst>
            <pc:docMk/>
            <pc:sldMk cId="4249728298" sldId="260"/>
            <ac:graphicFrameMk id="3" creationId="{BEA13C76-F113-4891-B7A1-72CFAD7E409E}"/>
          </ac:graphicFrameMkLst>
        </pc:graphicFrameChg>
        <pc:picChg chg="mod">
          <ac:chgData name="Tamer Hussen" userId="b04936ca-78ea-4766-be52-5cfdc193ae95" providerId="ADAL" clId="{22DC5DC5-EAC4-4A67-B22D-18A12251BD52}" dt="2024-12-13T10:08:48.140" v="28" actId="1076"/>
          <ac:picMkLst>
            <pc:docMk/>
            <pc:sldMk cId="4249728298" sldId="260"/>
            <ac:picMk id="5" creationId="{9AC96FC3-F228-4078-8D37-0A901D7BF741}"/>
          </ac:picMkLst>
        </pc:picChg>
      </pc:sldChg>
      <pc:sldChg chg="modSp add del mod">
        <pc:chgData name="Tamer Hussen" userId="b04936ca-78ea-4766-be52-5cfdc193ae95" providerId="ADAL" clId="{22DC5DC5-EAC4-4A67-B22D-18A12251BD52}" dt="2024-12-13T10:07:57.833" v="15" actId="122"/>
        <pc:sldMkLst>
          <pc:docMk/>
          <pc:sldMk cId="2493777772" sldId="262"/>
        </pc:sldMkLst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3" creationId="{D65E731A-205B-4E7C-13E7-1A011F32AFA2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0" creationId="{714AC334-C71B-41F9-BF7A-658B711FF845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1" creationId="{6E6FE7FF-ABCC-4444-A046-F56CB543DE26}"/>
          </ac:spMkLst>
        </pc:spChg>
      </pc:sldChg>
      <pc:sldChg chg="modSp add del mod">
        <pc:chgData name="Tamer Hussen" userId="b04936ca-78ea-4766-be52-5cfdc193ae95" providerId="ADAL" clId="{22DC5DC5-EAC4-4A67-B22D-18A12251BD52}" dt="2024-12-13T10:07:44.523" v="13" actId="122"/>
        <pc:sldMkLst>
          <pc:docMk/>
          <pc:sldMk cId="1392331568" sldId="263"/>
        </pc:sldMkLst>
        <pc:spChg chg="mod">
          <ac:chgData name="Tamer Hussen" userId="b04936ca-78ea-4766-be52-5cfdc193ae95" providerId="ADAL" clId="{22DC5DC5-EAC4-4A67-B22D-18A12251BD52}" dt="2024-12-13T10:07:44.523" v="13" actId="122"/>
          <ac:spMkLst>
            <pc:docMk/>
            <pc:sldMk cId="1392331568" sldId="263"/>
            <ac:spMk id="4" creationId="{27D4409E-7B25-4A3D-90CC-4965A31323DA}"/>
          </ac:spMkLst>
        </pc:spChg>
        <pc:spChg chg="mod">
          <ac:chgData name="Tamer Hussen" userId="b04936ca-78ea-4766-be52-5cfdc193ae95" providerId="ADAL" clId="{22DC5DC5-EAC4-4A67-B22D-18A12251BD52}" dt="2024-12-13T10:07:42.646" v="12" actId="122"/>
          <ac:spMkLst>
            <pc:docMk/>
            <pc:sldMk cId="1392331568" sldId="263"/>
            <ac:spMk id="10" creationId="{A211DF55-1C85-0803-AA53-77BC9DE709BC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8.859" v="53" actId="14100"/>
        <pc:sldMkLst>
          <pc:docMk/>
          <pc:sldMk cId="2944732726" sldId="264"/>
        </pc:sldMkLst>
        <pc:spChg chg="mod">
          <ac:chgData name="Tamer Hussen" userId="b04936ca-78ea-4766-be52-5cfdc193ae95" providerId="ADAL" clId="{22DC5DC5-EAC4-4A67-B22D-18A12251BD52}" dt="2024-12-13T10:10:18.859" v="53" actId="14100"/>
          <ac:spMkLst>
            <pc:docMk/>
            <pc:sldMk cId="2944732726" sldId="264"/>
            <ac:spMk id="6" creationId="{7F653B6C-C1FA-4983-A4A3-1C5FADB200F3}"/>
          </ac:spMkLst>
        </pc:spChg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066600522" sldId="265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267385761" sldId="26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581562183" sldId="267"/>
        </pc:sldMkLst>
      </pc:sldChg>
      <pc:sldChg chg="modSp add mod">
        <pc:chgData name="Tamer Hussen" userId="b04936ca-78ea-4766-be52-5cfdc193ae95" providerId="ADAL" clId="{22DC5DC5-EAC4-4A67-B22D-18A12251BD52}" dt="2024-12-13T10:07:48.782" v="14" actId="122"/>
        <pc:sldMkLst>
          <pc:docMk/>
          <pc:sldMk cId="3814160067" sldId="267"/>
        </pc:sldMkLst>
        <pc:spChg chg="mod">
          <ac:chgData name="Tamer Hussen" userId="b04936ca-78ea-4766-be52-5cfdc193ae95" providerId="ADAL" clId="{22DC5DC5-EAC4-4A67-B22D-18A12251BD52}" dt="2024-12-13T10:07:48.782" v="14" actId="122"/>
          <ac:spMkLst>
            <pc:docMk/>
            <pc:sldMk cId="3814160067" sldId="267"/>
            <ac:spMk id="4" creationId="{27D4409E-7B25-4A3D-90CC-4965A31323DA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76471139" sldId="268"/>
        </pc:sldMkLst>
      </pc:sldChg>
      <pc:sldChg chg="modSp add mod">
        <pc:chgData name="Tamer Hussen" userId="b04936ca-78ea-4766-be52-5cfdc193ae95" providerId="ADAL" clId="{22DC5DC5-EAC4-4A67-B22D-18A12251BD52}" dt="2024-12-13T10:08:10.194" v="18" actId="122"/>
        <pc:sldMkLst>
          <pc:docMk/>
          <pc:sldMk cId="3533666314" sldId="268"/>
        </pc:sldMkLst>
        <pc:spChg chg="mod">
          <ac:chgData name="Tamer Hussen" userId="b04936ca-78ea-4766-be52-5cfdc193ae95" providerId="ADAL" clId="{22DC5DC5-EAC4-4A67-B22D-18A12251BD52}" dt="2024-12-13T10:06:22.108" v="9" actId="20577"/>
          <ac:spMkLst>
            <pc:docMk/>
            <pc:sldMk cId="3533666314" sldId="268"/>
            <ac:spMk id="2" creationId="{84BB0F9C-0D46-3549-69E8-EDC077CEAC3C}"/>
          </ac:spMkLst>
        </pc:spChg>
        <pc:spChg chg="mod">
          <ac:chgData name="Tamer Hussen" userId="b04936ca-78ea-4766-be52-5cfdc193ae95" providerId="ADAL" clId="{22DC5DC5-EAC4-4A67-B22D-18A12251BD52}" dt="2024-12-13T10:06:43.706" v="11" actId="113"/>
          <ac:spMkLst>
            <pc:docMk/>
            <pc:sldMk cId="3533666314" sldId="268"/>
            <ac:spMk id="10" creationId="{90CB2604-4741-7D6C-0748-D11092FA8559}"/>
          </ac:spMkLst>
        </pc:spChg>
        <pc:spChg chg="mod">
          <ac:chgData name="Tamer Hussen" userId="b04936ca-78ea-4766-be52-5cfdc193ae95" providerId="ADAL" clId="{22DC5DC5-EAC4-4A67-B22D-18A12251BD52}" dt="2024-12-13T10:08:10.194" v="18" actId="122"/>
          <ac:spMkLst>
            <pc:docMk/>
            <pc:sldMk cId="3533666314" sldId="268"/>
            <ac:spMk id="12" creationId="{376275A6-3B65-7D55-1DE2-A4A9970BFB74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80293875" sldId="269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10533969" sldId="270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380063146" sldId="271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533666314" sldId="272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54084437" sldId="273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814160067" sldId="274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936507071" sldId="275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36014824" sldId="27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071858616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9CF87-231B-4534-B022-93E37EB91A8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142FFDF-3999-4729-8F68-3198B318CED7}">
      <dgm:prSet/>
      <dgm:spPr/>
      <dgm:t>
        <a:bodyPr/>
        <a:lstStyle/>
        <a:p>
          <a:pPr>
            <a:defRPr b="1"/>
          </a:pPr>
          <a:r>
            <a:rPr lang="en-GB" b="1"/>
            <a:t>Server-Side and Deployment</a:t>
          </a:r>
          <a:r>
            <a:rPr lang="en-GB"/>
            <a:t>:</a:t>
          </a:r>
          <a:endParaRPr lang="en-US"/>
        </a:p>
      </dgm:t>
    </dgm:pt>
    <dgm:pt modelId="{03281B24-61FB-48AF-990E-5D5ED04D6A8A}" type="parTrans" cxnId="{3B43A191-1372-4114-8851-24EB1B0BD731}">
      <dgm:prSet/>
      <dgm:spPr/>
      <dgm:t>
        <a:bodyPr/>
        <a:lstStyle/>
        <a:p>
          <a:endParaRPr lang="en-US"/>
        </a:p>
      </dgm:t>
    </dgm:pt>
    <dgm:pt modelId="{2EFC0AFA-1232-4385-8E95-F83C8B9C8C13}" type="sibTrans" cxnId="{3B43A191-1372-4114-8851-24EB1B0BD731}">
      <dgm:prSet/>
      <dgm:spPr/>
      <dgm:t>
        <a:bodyPr/>
        <a:lstStyle/>
        <a:p>
          <a:endParaRPr lang="en-US"/>
        </a:p>
      </dgm:t>
    </dgm:pt>
    <dgm:pt modelId="{04DD4C40-70E8-4666-B0E3-98C83082E835}">
      <dgm:prSet/>
      <dgm:spPr/>
      <dgm:t>
        <a:bodyPr/>
        <a:lstStyle/>
        <a:p>
          <a:r>
            <a:rPr lang="en-GB"/>
            <a:t>Game has server-side implementation and is correctly deployed using Node.js</a:t>
          </a:r>
          <a:br>
            <a:rPr lang="en-GB"/>
          </a:br>
          <a:r>
            <a:rPr lang="en-GB"/>
            <a:t> 404 page is deployed correctly</a:t>
          </a:r>
          <a:endParaRPr lang="en-US"/>
        </a:p>
      </dgm:t>
    </dgm:pt>
    <dgm:pt modelId="{2C0712E3-E13E-4CCF-BDAD-862817525655}" type="parTrans" cxnId="{129F8508-51B6-4463-9532-8025930EF5A6}">
      <dgm:prSet/>
      <dgm:spPr/>
      <dgm:t>
        <a:bodyPr/>
        <a:lstStyle/>
        <a:p>
          <a:endParaRPr lang="en-US"/>
        </a:p>
      </dgm:t>
    </dgm:pt>
    <dgm:pt modelId="{E4137E83-D049-47D3-9701-8D6AFE69B4FC}" type="sibTrans" cxnId="{129F8508-51B6-4463-9532-8025930EF5A6}">
      <dgm:prSet/>
      <dgm:spPr/>
      <dgm:t>
        <a:bodyPr/>
        <a:lstStyle/>
        <a:p>
          <a:endParaRPr lang="en-US"/>
        </a:p>
      </dgm:t>
    </dgm:pt>
    <dgm:pt modelId="{0C8035CE-783E-494D-B1A6-E7D6FCA1C089}">
      <dgm:prSet/>
      <dgm:spPr/>
      <dgm:t>
        <a:bodyPr/>
        <a:lstStyle/>
        <a:p>
          <a:pPr>
            <a:defRPr b="1"/>
          </a:pPr>
          <a:r>
            <a:rPr lang="en-GB" b="1"/>
            <a:t>Fully Working Game Website</a:t>
          </a:r>
          <a:r>
            <a:rPr lang="en-GB"/>
            <a:t>:</a:t>
          </a:r>
          <a:endParaRPr lang="en-US"/>
        </a:p>
      </dgm:t>
    </dgm:pt>
    <dgm:pt modelId="{68E3DFDD-FFEE-4497-83CC-47BCB5598F1B}" type="parTrans" cxnId="{CBDE290E-05E8-4B4E-A395-E4A6F01CF246}">
      <dgm:prSet/>
      <dgm:spPr/>
      <dgm:t>
        <a:bodyPr/>
        <a:lstStyle/>
        <a:p>
          <a:endParaRPr lang="en-US"/>
        </a:p>
      </dgm:t>
    </dgm:pt>
    <dgm:pt modelId="{0B979CB9-8847-494D-9372-753A3DC9B243}" type="sibTrans" cxnId="{CBDE290E-05E8-4B4E-A395-E4A6F01CF246}">
      <dgm:prSet/>
      <dgm:spPr/>
      <dgm:t>
        <a:bodyPr/>
        <a:lstStyle/>
        <a:p>
          <a:endParaRPr lang="en-US"/>
        </a:p>
      </dgm:t>
    </dgm:pt>
    <dgm:pt modelId="{624BA47E-EB41-4A0F-9CA8-FC8B9194DDBB}">
      <dgm:prSet/>
      <dgm:spPr/>
      <dgm:t>
        <a:bodyPr/>
        <a:lstStyle/>
        <a:p>
          <a:r>
            <a:rPr lang="en-GB"/>
            <a:t>Functional login and registration web interface</a:t>
          </a:r>
          <a:br>
            <a:rPr lang="en-GB"/>
          </a:br>
          <a:r>
            <a:rPr lang="en-GB"/>
            <a:t> Website is responsive to different screen sizes</a:t>
          </a:r>
          <a:br>
            <a:rPr lang="en-GB"/>
          </a:br>
          <a:r>
            <a:rPr lang="en-GB"/>
            <a:t>All webpage code follows responsive design standards</a:t>
          </a:r>
          <a:endParaRPr lang="en-US"/>
        </a:p>
      </dgm:t>
    </dgm:pt>
    <dgm:pt modelId="{433D2475-432E-4D67-BA2C-E1A5CB884A86}" type="parTrans" cxnId="{16169B51-9FFC-49D2-9EBB-4CCBB7FE640C}">
      <dgm:prSet/>
      <dgm:spPr/>
      <dgm:t>
        <a:bodyPr/>
        <a:lstStyle/>
        <a:p>
          <a:endParaRPr lang="en-US"/>
        </a:p>
      </dgm:t>
    </dgm:pt>
    <dgm:pt modelId="{5FD2F83C-DEB2-42F9-BCE4-FEA1AF072B90}" type="sibTrans" cxnId="{16169B51-9FFC-49D2-9EBB-4CCBB7FE640C}">
      <dgm:prSet/>
      <dgm:spPr/>
      <dgm:t>
        <a:bodyPr/>
        <a:lstStyle/>
        <a:p>
          <a:endParaRPr lang="en-US"/>
        </a:p>
      </dgm:t>
    </dgm:pt>
    <dgm:pt modelId="{7E54B614-F044-474B-BC52-3C53F8E8185D}">
      <dgm:prSet/>
      <dgm:spPr/>
      <dgm:t>
        <a:bodyPr/>
        <a:lstStyle/>
        <a:p>
          <a:pPr>
            <a:defRPr b="1"/>
          </a:pPr>
          <a:r>
            <a:rPr lang="en-GB" b="1"/>
            <a:t>Data Storage Implementation:</a:t>
          </a:r>
          <a:endParaRPr lang="en-US"/>
        </a:p>
      </dgm:t>
    </dgm:pt>
    <dgm:pt modelId="{17A9E45A-8057-4656-BDC6-A9CE669539DB}" type="parTrans" cxnId="{8A1E0432-357F-4955-B886-43AD42C9BC4B}">
      <dgm:prSet/>
      <dgm:spPr/>
      <dgm:t>
        <a:bodyPr/>
        <a:lstStyle/>
        <a:p>
          <a:endParaRPr lang="en-US"/>
        </a:p>
      </dgm:t>
    </dgm:pt>
    <dgm:pt modelId="{A01D8312-32E8-4DA6-8CA6-B6D3D34DB51E}" type="sibTrans" cxnId="{8A1E0432-357F-4955-B886-43AD42C9BC4B}">
      <dgm:prSet/>
      <dgm:spPr/>
      <dgm:t>
        <a:bodyPr/>
        <a:lstStyle/>
        <a:p>
          <a:endParaRPr lang="en-US"/>
        </a:p>
      </dgm:t>
    </dgm:pt>
    <dgm:pt modelId="{C3908E87-D43B-45B6-B0F3-B888C669B55C}">
      <dgm:prSet/>
      <dgm:spPr/>
      <dgm:t>
        <a:bodyPr/>
        <a:lstStyle/>
        <a:p>
          <a:r>
            <a:rPr lang="en-GB"/>
            <a:t>User login data is structured and saved on the server side</a:t>
          </a:r>
          <a:br>
            <a:rPr lang="en-GB"/>
          </a:br>
          <a:r>
            <a:rPr lang="en-GB"/>
            <a:t> Game score is structured and saved on the server side</a:t>
          </a:r>
          <a:br>
            <a:rPr lang="en-GB"/>
          </a:br>
          <a:r>
            <a:rPr lang="en-GB"/>
            <a:t> Player login data and game score can be reloaded correctly</a:t>
          </a:r>
          <a:br>
            <a:rPr lang="en-GB"/>
          </a:br>
          <a:r>
            <a:rPr lang="en-GB"/>
            <a:t> Game data storage is secured and inaccessible without authentication</a:t>
          </a:r>
          <a:endParaRPr lang="en-US"/>
        </a:p>
      </dgm:t>
    </dgm:pt>
    <dgm:pt modelId="{86B671EB-99AF-4ACA-9E22-6CB15721E93F}" type="parTrans" cxnId="{B8FEF396-2373-48E8-9F65-C202543DA7E4}">
      <dgm:prSet/>
      <dgm:spPr/>
      <dgm:t>
        <a:bodyPr/>
        <a:lstStyle/>
        <a:p>
          <a:endParaRPr lang="en-US"/>
        </a:p>
      </dgm:t>
    </dgm:pt>
    <dgm:pt modelId="{EB76CD7F-F5EC-43B5-AB3F-ED114733DFA3}" type="sibTrans" cxnId="{B8FEF396-2373-48E8-9F65-C202543DA7E4}">
      <dgm:prSet/>
      <dgm:spPr/>
      <dgm:t>
        <a:bodyPr/>
        <a:lstStyle/>
        <a:p>
          <a:endParaRPr lang="en-US"/>
        </a:p>
      </dgm:t>
    </dgm:pt>
    <dgm:pt modelId="{7A12CECA-288C-4934-ABAA-08B0ABEF6D12}">
      <dgm:prSet/>
      <dgm:spPr/>
      <dgm:t>
        <a:bodyPr/>
        <a:lstStyle/>
        <a:p>
          <a:pPr>
            <a:defRPr b="1"/>
          </a:pPr>
          <a:r>
            <a:rPr lang="en-GB" b="1"/>
            <a:t>Game Visual and Performance:</a:t>
          </a:r>
          <a:endParaRPr lang="en-US"/>
        </a:p>
      </dgm:t>
    </dgm:pt>
    <dgm:pt modelId="{EB840E32-D1D6-4DD9-B003-224CD3314DA8}" type="parTrans" cxnId="{7917EE39-126C-4852-8AF2-067A24DA0CCF}">
      <dgm:prSet/>
      <dgm:spPr/>
      <dgm:t>
        <a:bodyPr/>
        <a:lstStyle/>
        <a:p>
          <a:endParaRPr lang="en-US"/>
        </a:p>
      </dgm:t>
    </dgm:pt>
    <dgm:pt modelId="{E309E5C5-E4F8-4F1F-BEFE-7C81DC791097}" type="sibTrans" cxnId="{7917EE39-126C-4852-8AF2-067A24DA0CCF}">
      <dgm:prSet/>
      <dgm:spPr/>
      <dgm:t>
        <a:bodyPr/>
        <a:lstStyle/>
        <a:p>
          <a:endParaRPr lang="en-US"/>
        </a:p>
      </dgm:t>
    </dgm:pt>
    <dgm:pt modelId="{0BE472BA-74FC-468B-ACAF-0611063A791A}">
      <dgm:prSet/>
      <dgm:spPr/>
      <dgm:t>
        <a:bodyPr/>
        <a:lstStyle/>
        <a:p>
          <a:r>
            <a:rPr lang="en-GB"/>
            <a:t>Complex landscape with customized geometry/objects and visual effects</a:t>
          </a:r>
          <a:br>
            <a:rPr lang="en-GB"/>
          </a:br>
          <a:r>
            <a:rPr lang="en-GB"/>
            <a:t> Game level or difficulty increases with user score</a:t>
          </a:r>
          <a:br>
            <a:rPr lang="en-GB"/>
          </a:br>
          <a:r>
            <a:rPr lang="en-GB"/>
            <a:t> Game audio is working and can be used in the game</a:t>
          </a:r>
          <a:br>
            <a:rPr lang="en-GB"/>
          </a:br>
          <a:r>
            <a:rPr lang="en-GB"/>
            <a:t> Game is functional in the latest Google Chrome browser for both PC and mobile devices</a:t>
          </a:r>
          <a:endParaRPr lang="en-US"/>
        </a:p>
      </dgm:t>
    </dgm:pt>
    <dgm:pt modelId="{F4204CF9-E679-4991-866E-FD8AF99B77EE}" type="parTrans" cxnId="{0D731731-68CD-449C-9671-38C5BD7B8C45}">
      <dgm:prSet/>
      <dgm:spPr/>
      <dgm:t>
        <a:bodyPr/>
        <a:lstStyle/>
        <a:p>
          <a:endParaRPr lang="en-US"/>
        </a:p>
      </dgm:t>
    </dgm:pt>
    <dgm:pt modelId="{95CC5958-C166-4FCD-B270-C5C5B30D2F64}" type="sibTrans" cxnId="{0D731731-68CD-449C-9671-38C5BD7B8C45}">
      <dgm:prSet/>
      <dgm:spPr/>
      <dgm:t>
        <a:bodyPr/>
        <a:lstStyle/>
        <a:p>
          <a:endParaRPr lang="en-US"/>
        </a:p>
      </dgm:t>
    </dgm:pt>
    <dgm:pt modelId="{777EDDB6-BBCD-4855-ACCB-CE8B2CED6FE3}">
      <dgm:prSet/>
      <dgm:spPr/>
      <dgm:t>
        <a:bodyPr/>
        <a:lstStyle/>
        <a:p>
          <a:pPr>
            <a:defRPr b="1"/>
          </a:pPr>
          <a:r>
            <a:rPr lang="en-GB" b="1"/>
            <a:t>Game Features:</a:t>
          </a:r>
          <a:endParaRPr lang="en-US"/>
        </a:p>
      </dgm:t>
    </dgm:pt>
    <dgm:pt modelId="{944BD544-169F-40D3-9EDE-33B2C23966A7}" type="parTrans" cxnId="{2FB3A746-E858-412F-95AB-CC9AA45002DF}">
      <dgm:prSet/>
      <dgm:spPr/>
      <dgm:t>
        <a:bodyPr/>
        <a:lstStyle/>
        <a:p>
          <a:endParaRPr lang="en-US"/>
        </a:p>
      </dgm:t>
    </dgm:pt>
    <dgm:pt modelId="{7EC558D5-0A93-477E-8942-113DC6CEDDB1}" type="sibTrans" cxnId="{2FB3A746-E858-412F-95AB-CC9AA45002DF}">
      <dgm:prSet/>
      <dgm:spPr/>
      <dgm:t>
        <a:bodyPr/>
        <a:lstStyle/>
        <a:p>
          <a:endParaRPr lang="en-US"/>
        </a:p>
      </dgm:t>
    </dgm:pt>
    <dgm:pt modelId="{FCF2102F-A96C-4A1F-A106-072B0880BEA7}">
      <dgm:prSet/>
      <dgm:spPr/>
      <dgm:t>
        <a:bodyPr/>
        <a:lstStyle/>
        <a:p>
          <a:r>
            <a:rPr lang="en-GB"/>
            <a:t>"Readme" documentation:</a:t>
          </a:r>
          <a:endParaRPr lang="en-US"/>
        </a:p>
      </dgm:t>
    </dgm:pt>
    <dgm:pt modelId="{A561E02D-28F0-4D47-9DD5-A24DE0250031}" type="parTrans" cxnId="{EDEA63F7-0A41-45B8-8310-B57BE2A74C34}">
      <dgm:prSet/>
      <dgm:spPr/>
      <dgm:t>
        <a:bodyPr/>
        <a:lstStyle/>
        <a:p>
          <a:endParaRPr lang="en-US"/>
        </a:p>
      </dgm:t>
    </dgm:pt>
    <dgm:pt modelId="{5CAEEDDE-2AEA-4A99-AB86-AA09AEDF54FB}" type="sibTrans" cxnId="{EDEA63F7-0A41-45B8-8310-B57BE2A74C34}">
      <dgm:prSet/>
      <dgm:spPr/>
      <dgm:t>
        <a:bodyPr/>
        <a:lstStyle/>
        <a:p>
          <a:endParaRPr lang="en-US"/>
        </a:p>
      </dgm:t>
    </dgm:pt>
    <dgm:pt modelId="{CE209778-4D16-488D-AB19-47A78554B737}">
      <dgm:prSet/>
      <dgm:spPr/>
      <dgm:t>
        <a:bodyPr/>
        <a:lstStyle/>
        <a:p>
          <a:r>
            <a:rPr lang="en-GB"/>
            <a:t>How to play the game</a:t>
          </a:r>
          <a:br>
            <a:rPr lang="en-GB"/>
          </a:br>
          <a:r>
            <a:rPr lang="en-GB"/>
            <a:t> Game project folder structure </a:t>
          </a:r>
          <a:br>
            <a:rPr lang="en-GB"/>
          </a:br>
          <a:r>
            <a:rPr lang="en-GB"/>
            <a:t> Key points achieved</a:t>
          </a:r>
          <a:endParaRPr lang="en-US"/>
        </a:p>
      </dgm:t>
    </dgm:pt>
    <dgm:pt modelId="{7A704859-9A4D-44C7-AF99-6294D5227314}" type="parTrans" cxnId="{B6D8B47D-F299-49B0-81C9-1BBDCB7E6DB1}">
      <dgm:prSet/>
      <dgm:spPr/>
      <dgm:t>
        <a:bodyPr/>
        <a:lstStyle/>
        <a:p>
          <a:endParaRPr lang="en-US"/>
        </a:p>
      </dgm:t>
    </dgm:pt>
    <dgm:pt modelId="{ECF7EDA5-40B7-452E-8B1D-1C563DE8EEFB}" type="sibTrans" cxnId="{B6D8B47D-F299-49B0-81C9-1BBDCB7E6DB1}">
      <dgm:prSet/>
      <dgm:spPr/>
      <dgm:t>
        <a:bodyPr/>
        <a:lstStyle/>
        <a:p>
          <a:endParaRPr lang="en-US"/>
        </a:p>
      </dgm:t>
    </dgm:pt>
    <dgm:pt modelId="{DB3F807C-2CEE-4CDE-B2FD-9483FC477117}">
      <dgm:prSet/>
      <dgm:spPr/>
      <dgm:t>
        <a:bodyPr/>
        <a:lstStyle/>
        <a:p>
          <a:r>
            <a:rPr lang="en-GB"/>
            <a:t>Game has a restart button that works correctly</a:t>
          </a:r>
          <a:br>
            <a:rPr lang="en-GB"/>
          </a:br>
          <a:r>
            <a:rPr lang="en-GB"/>
            <a:t> Game loading page is fully functional</a:t>
          </a:r>
          <a:endParaRPr lang="en-US"/>
        </a:p>
      </dgm:t>
    </dgm:pt>
    <dgm:pt modelId="{96ECBA59-D3DF-44F5-960C-629930C90110}" type="parTrans" cxnId="{73F0F52A-6F47-4513-80E5-426E879AA30D}">
      <dgm:prSet/>
      <dgm:spPr/>
      <dgm:t>
        <a:bodyPr/>
        <a:lstStyle/>
        <a:p>
          <a:endParaRPr lang="en-US"/>
        </a:p>
      </dgm:t>
    </dgm:pt>
    <dgm:pt modelId="{251D8789-C26B-476D-A6BB-5C6DA031160A}" type="sibTrans" cxnId="{73F0F52A-6F47-4513-80E5-426E879AA30D}">
      <dgm:prSet/>
      <dgm:spPr/>
      <dgm:t>
        <a:bodyPr/>
        <a:lstStyle/>
        <a:p>
          <a:endParaRPr lang="en-US"/>
        </a:p>
      </dgm:t>
    </dgm:pt>
    <dgm:pt modelId="{4EFE7C40-2D21-40C4-9945-3F7FB50FD110}" type="pres">
      <dgm:prSet presAssocID="{08D9CF87-231B-4534-B022-93E37EB91A8F}" presName="root" presStyleCnt="0">
        <dgm:presLayoutVars>
          <dgm:dir/>
          <dgm:resizeHandles val="exact"/>
        </dgm:presLayoutVars>
      </dgm:prSet>
      <dgm:spPr/>
    </dgm:pt>
    <dgm:pt modelId="{A224F7DC-24BF-45A5-B0A4-EB82441F55D7}" type="pres">
      <dgm:prSet presAssocID="{5142FFDF-3999-4729-8F68-3198B318CED7}" presName="compNode" presStyleCnt="0"/>
      <dgm:spPr/>
    </dgm:pt>
    <dgm:pt modelId="{065797CD-6313-400B-80D4-0109CD63E0F2}" type="pres">
      <dgm:prSet presAssocID="{5142FFDF-3999-4729-8F68-3198B318CE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3CA69C-6CB6-44FF-B747-B3A3D4F2B87A}" type="pres">
      <dgm:prSet presAssocID="{5142FFDF-3999-4729-8F68-3198B318CED7}" presName="iconSpace" presStyleCnt="0"/>
      <dgm:spPr/>
    </dgm:pt>
    <dgm:pt modelId="{BCF7F9CB-FD10-48C7-AAAC-2DFEE8FD5042}" type="pres">
      <dgm:prSet presAssocID="{5142FFDF-3999-4729-8F68-3198B318CED7}" presName="parTx" presStyleLbl="revTx" presStyleIdx="0" presStyleCnt="10">
        <dgm:presLayoutVars>
          <dgm:chMax val="0"/>
          <dgm:chPref val="0"/>
        </dgm:presLayoutVars>
      </dgm:prSet>
      <dgm:spPr/>
    </dgm:pt>
    <dgm:pt modelId="{81BAB0E7-B1E1-4C65-8D0B-C93702C76B11}" type="pres">
      <dgm:prSet presAssocID="{5142FFDF-3999-4729-8F68-3198B318CED7}" presName="txSpace" presStyleCnt="0"/>
      <dgm:spPr/>
    </dgm:pt>
    <dgm:pt modelId="{7AB6C9D3-FBE7-4314-8FB3-FDD1A7059AA3}" type="pres">
      <dgm:prSet presAssocID="{5142FFDF-3999-4729-8F68-3198B318CED7}" presName="desTx" presStyleLbl="revTx" presStyleIdx="1" presStyleCnt="10">
        <dgm:presLayoutVars/>
      </dgm:prSet>
      <dgm:spPr/>
    </dgm:pt>
    <dgm:pt modelId="{62778B69-A688-4C3C-B9BB-ACD760C4C211}" type="pres">
      <dgm:prSet presAssocID="{2EFC0AFA-1232-4385-8E95-F83C8B9C8C13}" presName="sibTrans" presStyleCnt="0"/>
      <dgm:spPr/>
    </dgm:pt>
    <dgm:pt modelId="{5AE45941-F5D0-44D5-B1D9-114BFEE4209B}" type="pres">
      <dgm:prSet presAssocID="{0C8035CE-783E-494D-B1A6-E7D6FCA1C089}" presName="compNode" presStyleCnt="0"/>
      <dgm:spPr/>
    </dgm:pt>
    <dgm:pt modelId="{1618C834-F6FC-4688-84CE-64F2047CB797}" type="pres">
      <dgm:prSet presAssocID="{0C8035CE-783E-494D-B1A6-E7D6FCA1C0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0023A02-99DD-44D4-BD29-93FDA71ED629}" type="pres">
      <dgm:prSet presAssocID="{0C8035CE-783E-494D-B1A6-E7D6FCA1C089}" presName="iconSpace" presStyleCnt="0"/>
      <dgm:spPr/>
    </dgm:pt>
    <dgm:pt modelId="{5A25F49E-AF8A-4561-8FEB-CAEBF04575BD}" type="pres">
      <dgm:prSet presAssocID="{0C8035CE-783E-494D-B1A6-E7D6FCA1C089}" presName="parTx" presStyleLbl="revTx" presStyleIdx="2" presStyleCnt="10">
        <dgm:presLayoutVars>
          <dgm:chMax val="0"/>
          <dgm:chPref val="0"/>
        </dgm:presLayoutVars>
      </dgm:prSet>
      <dgm:spPr/>
    </dgm:pt>
    <dgm:pt modelId="{296745CC-001B-4BB8-9EA6-8CE13EAB2124}" type="pres">
      <dgm:prSet presAssocID="{0C8035CE-783E-494D-B1A6-E7D6FCA1C089}" presName="txSpace" presStyleCnt="0"/>
      <dgm:spPr/>
    </dgm:pt>
    <dgm:pt modelId="{A92BF498-49C6-4FC7-B618-7A83B176C84A}" type="pres">
      <dgm:prSet presAssocID="{0C8035CE-783E-494D-B1A6-E7D6FCA1C089}" presName="desTx" presStyleLbl="revTx" presStyleIdx="3" presStyleCnt="10">
        <dgm:presLayoutVars/>
      </dgm:prSet>
      <dgm:spPr/>
    </dgm:pt>
    <dgm:pt modelId="{D76239B7-56C9-4A83-8857-DA32DCAAE536}" type="pres">
      <dgm:prSet presAssocID="{0B979CB9-8847-494D-9372-753A3DC9B243}" presName="sibTrans" presStyleCnt="0"/>
      <dgm:spPr/>
    </dgm:pt>
    <dgm:pt modelId="{4ED24946-EC87-425B-8A89-A5DAE744D017}" type="pres">
      <dgm:prSet presAssocID="{7E54B614-F044-474B-BC52-3C53F8E8185D}" presName="compNode" presStyleCnt="0"/>
      <dgm:spPr/>
    </dgm:pt>
    <dgm:pt modelId="{48DFF112-D4D0-4D50-A175-A44C1315540D}" type="pres">
      <dgm:prSet presAssocID="{7E54B614-F044-474B-BC52-3C53F8E818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12554C-BCFF-4063-84DF-DEE0C696CAF9}" type="pres">
      <dgm:prSet presAssocID="{7E54B614-F044-474B-BC52-3C53F8E8185D}" presName="iconSpace" presStyleCnt="0"/>
      <dgm:spPr/>
    </dgm:pt>
    <dgm:pt modelId="{103666BA-EA68-4E89-95EA-21B3F5D83880}" type="pres">
      <dgm:prSet presAssocID="{7E54B614-F044-474B-BC52-3C53F8E8185D}" presName="parTx" presStyleLbl="revTx" presStyleIdx="4" presStyleCnt="10">
        <dgm:presLayoutVars>
          <dgm:chMax val="0"/>
          <dgm:chPref val="0"/>
        </dgm:presLayoutVars>
      </dgm:prSet>
      <dgm:spPr/>
    </dgm:pt>
    <dgm:pt modelId="{0914A560-0B3B-4982-A30B-0932533BD0C5}" type="pres">
      <dgm:prSet presAssocID="{7E54B614-F044-474B-BC52-3C53F8E8185D}" presName="txSpace" presStyleCnt="0"/>
      <dgm:spPr/>
    </dgm:pt>
    <dgm:pt modelId="{0815A4B5-C396-4EB8-A6B4-59F14DEA3401}" type="pres">
      <dgm:prSet presAssocID="{7E54B614-F044-474B-BC52-3C53F8E8185D}" presName="desTx" presStyleLbl="revTx" presStyleIdx="5" presStyleCnt="10">
        <dgm:presLayoutVars/>
      </dgm:prSet>
      <dgm:spPr/>
    </dgm:pt>
    <dgm:pt modelId="{AF29B176-DBC2-40BE-896E-000A19A4DB64}" type="pres">
      <dgm:prSet presAssocID="{A01D8312-32E8-4DA6-8CA6-B6D3D34DB51E}" presName="sibTrans" presStyleCnt="0"/>
      <dgm:spPr/>
    </dgm:pt>
    <dgm:pt modelId="{FAD0C799-8843-421D-803A-97A01A6A97DA}" type="pres">
      <dgm:prSet presAssocID="{7A12CECA-288C-4934-ABAA-08B0ABEF6D12}" presName="compNode" presStyleCnt="0"/>
      <dgm:spPr/>
    </dgm:pt>
    <dgm:pt modelId="{BED94C0E-5D70-4242-ADB2-044742868B3D}" type="pres">
      <dgm:prSet presAssocID="{7A12CECA-288C-4934-ABAA-08B0ABEF6D1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5479605-FB5F-48CB-BAF0-C124BFACC610}" type="pres">
      <dgm:prSet presAssocID="{7A12CECA-288C-4934-ABAA-08B0ABEF6D12}" presName="iconSpace" presStyleCnt="0"/>
      <dgm:spPr/>
    </dgm:pt>
    <dgm:pt modelId="{56924126-EE7F-4B51-94C6-C7A2A42ACAE5}" type="pres">
      <dgm:prSet presAssocID="{7A12CECA-288C-4934-ABAA-08B0ABEF6D12}" presName="parTx" presStyleLbl="revTx" presStyleIdx="6" presStyleCnt="10">
        <dgm:presLayoutVars>
          <dgm:chMax val="0"/>
          <dgm:chPref val="0"/>
        </dgm:presLayoutVars>
      </dgm:prSet>
      <dgm:spPr/>
    </dgm:pt>
    <dgm:pt modelId="{335D971B-B97D-4A73-B402-0FAE8B25A514}" type="pres">
      <dgm:prSet presAssocID="{7A12CECA-288C-4934-ABAA-08B0ABEF6D12}" presName="txSpace" presStyleCnt="0"/>
      <dgm:spPr/>
    </dgm:pt>
    <dgm:pt modelId="{8BD51BD4-3F97-4C7A-A584-A45628DB9F88}" type="pres">
      <dgm:prSet presAssocID="{7A12CECA-288C-4934-ABAA-08B0ABEF6D12}" presName="desTx" presStyleLbl="revTx" presStyleIdx="7" presStyleCnt="10">
        <dgm:presLayoutVars/>
      </dgm:prSet>
      <dgm:spPr/>
    </dgm:pt>
    <dgm:pt modelId="{3956A624-0D39-496A-A9B3-5AE5B6A8D330}" type="pres">
      <dgm:prSet presAssocID="{E309E5C5-E4F8-4F1F-BEFE-7C81DC791097}" presName="sibTrans" presStyleCnt="0"/>
      <dgm:spPr/>
    </dgm:pt>
    <dgm:pt modelId="{4DBA7F3F-E72B-4A9F-9266-EC1AD5DBE3A1}" type="pres">
      <dgm:prSet presAssocID="{777EDDB6-BBCD-4855-ACCB-CE8B2CED6FE3}" presName="compNode" presStyleCnt="0"/>
      <dgm:spPr/>
    </dgm:pt>
    <dgm:pt modelId="{8A4CC192-4C98-45A0-A0F5-BF57D9D707AE}" type="pres">
      <dgm:prSet presAssocID="{777EDDB6-BBCD-4855-ACCB-CE8B2CED6F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2CFAA6C-DB9F-4421-9166-46889503C4FA}" type="pres">
      <dgm:prSet presAssocID="{777EDDB6-BBCD-4855-ACCB-CE8B2CED6FE3}" presName="iconSpace" presStyleCnt="0"/>
      <dgm:spPr/>
    </dgm:pt>
    <dgm:pt modelId="{1E122ED5-99DE-407D-942F-1F8A45A05CB3}" type="pres">
      <dgm:prSet presAssocID="{777EDDB6-BBCD-4855-ACCB-CE8B2CED6FE3}" presName="parTx" presStyleLbl="revTx" presStyleIdx="8" presStyleCnt="10">
        <dgm:presLayoutVars>
          <dgm:chMax val="0"/>
          <dgm:chPref val="0"/>
        </dgm:presLayoutVars>
      </dgm:prSet>
      <dgm:spPr/>
    </dgm:pt>
    <dgm:pt modelId="{6DD20D12-6691-40BF-B915-7228927F0C15}" type="pres">
      <dgm:prSet presAssocID="{777EDDB6-BBCD-4855-ACCB-CE8B2CED6FE3}" presName="txSpace" presStyleCnt="0"/>
      <dgm:spPr/>
    </dgm:pt>
    <dgm:pt modelId="{36445EE3-1D22-4D62-A7AC-DF520A1D2469}" type="pres">
      <dgm:prSet presAssocID="{777EDDB6-BBCD-4855-ACCB-CE8B2CED6FE3}" presName="desTx" presStyleLbl="revTx" presStyleIdx="9" presStyleCnt="10">
        <dgm:presLayoutVars/>
      </dgm:prSet>
      <dgm:spPr/>
    </dgm:pt>
  </dgm:ptLst>
  <dgm:cxnLst>
    <dgm:cxn modelId="{129F8508-51B6-4463-9532-8025930EF5A6}" srcId="{5142FFDF-3999-4729-8F68-3198B318CED7}" destId="{04DD4C40-70E8-4666-B0E3-98C83082E835}" srcOrd="0" destOrd="0" parTransId="{2C0712E3-E13E-4CCF-BDAD-862817525655}" sibTransId="{E4137E83-D049-47D3-9701-8D6AFE69B4FC}"/>
    <dgm:cxn modelId="{CBDE290E-05E8-4B4E-A395-E4A6F01CF246}" srcId="{08D9CF87-231B-4534-B022-93E37EB91A8F}" destId="{0C8035CE-783E-494D-B1A6-E7D6FCA1C089}" srcOrd="1" destOrd="0" parTransId="{68E3DFDD-FFEE-4497-83CC-47BCB5598F1B}" sibTransId="{0B979CB9-8847-494D-9372-753A3DC9B243}"/>
    <dgm:cxn modelId="{C2D1461E-67AD-4913-B987-F4C90B757307}" type="presOf" srcId="{7A12CECA-288C-4934-ABAA-08B0ABEF6D12}" destId="{56924126-EE7F-4B51-94C6-C7A2A42ACAE5}" srcOrd="0" destOrd="0" presId="urn:microsoft.com/office/officeart/2018/5/layout/CenteredIconLabelDescriptionList"/>
    <dgm:cxn modelId="{73F0F52A-6F47-4513-80E5-426E879AA30D}" srcId="{777EDDB6-BBCD-4855-ACCB-CE8B2CED6FE3}" destId="{DB3F807C-2CEE-4CDE-B2FD-9483FC477117}" srcOrd="1" destOrd="0" parTransId="{96ECBA59-D3DF-44F5-960C-629930C90110}" sibTransId="{251D8789-C26B-476D-A6BB-5C6DA031160A}"/>
    <dgm:cxn modelId="{0D731731-68CD-449C-9671-38C5BD7B8C45}" srcId="{7A12CECA-288C-4934-ABAA-08B0ABEF6D12}" destId="{0BE472BA-74FC-468B-ACAF-0611063A791A}" srcOrd="0" destOrd="0" parTransId="{F4204CF9-E679-4991-866E-FD8AF99B77EE}" sibTransId="{95CC5958-C166-4FCD-B270-C5C5B30D2F64}"/>
    <dgm:cxn modelId="{8A1E0432-357F-4955-B886-43AD42C9BC4B}" srcId="{08D9CF87-231B-4534-B022-93E37EB91A8F}" destId="{7E54B614-F044-474B-BC52-3C53F8E8185D}" srcOrd="2" destOrd="0" parTransId="{17A9E45A-8057-4656-BDC6-A9CE669539DB}" sibTransId="{A01D8312-32E8-4DA6-8CA6-B6D3D34DB51E}"/>
    <dgm:cxn modelId="{7917EE39-126C-4852-8AF2-067A24DA0CCF}" srcId="{08D9CF87-231B-4534-B022-93E37EB91A8F}" destId="{7A12CECA-288C-4934-ABAA-08B0ABEF6D12}" srcOrd="3" destOrd="0" parTransId="{EB840E32-D1D6-4DD9-B003-224CD3314DA8}" sibTransId="{E309E5C5-E4F8-4F1F-BEFE-7C81DC791097}"/>
    <dgm:cxn modelId="{2FB3A746-E858-412F-95AB-CC9AA45002DF}" srcId="{08D9CF87-231B-4534-B022-93E37EB91A8F}" destId="{777EDDB6-BBCD-4855-ACCB-CE8B2CED6FE3}" srcOrd="4" destOrd="0" parTransId="{944BD544-169F-40D3-9EDE-33B2C23966A7}" sibTransId="{7EC558D5-0A93-477E-8942-113DC6CEDDB1}"/>
    <dgm:cxn modelId="{31EE2467-DB7F-4D20-973C-3A12E311DB2C}" type="presOf" srcId="{0C8035CE-783E-494D-B1A6-E7D6FCA1C089}" destId="{5A25F49E-AF8A-4561-8FEB-CAEBF04575BD}" srcOrd="0" destOrd="0" presId="urn:microsoft.com/office/officeart/2018/5/layout/CenteredIconLabelDescriptionList"/>
    <dgm:cxn modelId="{16169B51-9FFC-49D2-9EBB-4CCBB7FE640C}" srcId="{0C8035CE-783E-494D-B1A6-E7D6FCA1C089}" destId="{624BA47E-EB41-4A0F-9CA8-FC8B9194DDBB}" srcOrd="0" destOrd="0" parTransId="{433D2475-432E-4D67-BA2C-E1A5CB884A86}" sibTransId="{5FD2F83C-DEB2-42F9-BCE4-FEA1AF072B90}"/>
    <dgm:cxn modelId="{6E89A259-782F-47C2-AC26-7F3A37328C3A}" type="presOf" srcId="{CE209778-4D16-488D-AB19-47A78554B737}" destId="{36445EE3-1D22-4D62-A7AC-DF520A1D2469}" srcOrd="0" destOrd="1" presId="urn:microsoft.com/office/officeart/2018/5/layout/CenteredIconLabelDescriptionList"/>
    <dgm:cxn modelId="{B6D8B47D-F299-49B0-81C9-1BBDCB7E6DB1}" srcId="{FCF2102F-A96C-4A1F-A106-072B0880BEA7}" destId="{CE209778-4D16-488D-AB19-47A78554B737}" srcOrd="0" destOrd="0" parTransId="{7A704859-9A4D-44C7-AF99-6294D5227314}" sibTransId="{ECF7EDA5-40B7-452E-8B1D-1C563DE8EEFB}"/>
    <dgm:cxn modelId="{3A050088-9DE4-4A60-93F6-BB3C7F608035}" type="presOf" srcId="{777EDDB6-BBCD-4855-ACCB-CE8B2CED6FE3}" destId="{1E122ED5-99DE-407D-942F-1F8A45A05CB3}" srcOrd="0" destOrd="0" presId="urn:microsoft.com/office/officeart/2018/5/layout/CenteredIconLabelDescriptionList"/>
    <dgm:cxn modelId="{405D7488-2BCA-4620-82D8-576174D5AE42}" type="presOf" srcId="{7E54B614-F044-474B-BC52-3C53F8E8185D}" destId="{103666BA-EA68-4E89-95EA-21B3F5D83880}" srcOrd="0" destOrd="0" presId="urn:microsoft.com/office/officeart/2018/5/layout/CenteredIconLabelDescriptionList"/>
    <dgm:cxn modelId="{AB7B5F8E-FC99-4E73-BEC9-23E1F13C62D8}" type="presOf" srcId="{DB3F807C-2CEE-4CDE-B2FD-9483FC477117}" destId="{36445EE3-1D22-4D62-A7AC-DF520A1D2469}" srcOrd="0" destOrd="2" presId="urn:microsoft.com/office/officeart/2018/5/layout/CenteredIconLabelDescriptionList"/>
    <dgm:cxn modelId="{927C948F-6769-4111-ADA7-756ED9D04BE7}" type="presOf" srcId="{FCF2102F-A96C-4A1F-A106-072B0880BEA7}" destId="{36445EE3-1D22-4D62-A7AC-DF520A1D2469}" srcOrd="0" destOrd="0" presId="urn:microsoft.com/office/officeart/2018/5/layout/CenteredIconLabelDescriptionList"/>
    <dgm:cxn modelId="{3B43A191-1372-4114-8851-24EB1B0BD731}" srcId="{08D9CF87-231B-4534-B022-93E37EB91A8F}" destId="{5142FFDF-3999-4729-8F68-3198B318CED7}" srcOrd="0" destOrd="0" parTransId="{03281B24-61FB-48AF-990E-5D5ED04D6A8A}" sibTransId="{2EFC0AFA-1232-4385-8E95-F83C8B9C8C13}"/>
    <dgm:cxn modelId="{B8FEF396-2373-48E8-9F65-C202543DA7E4}" srcId="{7E54B614-F044-474B-BC52-3C53F8E8185D}" destId="{C3908E87-D43B-45B6-B0F3-B888C669B55C}" srcOrd="0" destOrd="0" parTransId="{86B671EB-99AF-4ACA-9E22-6CB15721E93F}" sibTransId="{EB76CD7F-F5EC-43B5-AB3F-ED114733DFA3}"/>
    <dgm:cxn modelId="{6693AD9C-D50E-44E0-A246-C4B076982A02}" type="presOf" srcId="{08D9CF87-231B-4534-B022-93E37EB91A8F}" destId="{4EFE7C40-2D21-40C4-9945-3F7FB50FD110}" srcOrd="0" destOrd="0" presId="urn:microsoft.com/office/officeart/2018/5/layout/CenteredIconLabelDescriptionList"/>
    <dgm:cxn modelId="{65159BB3-8BE8-4F01-B223-5F74F8EF2025}" type="presOf" srcId="{624BA47E-EB41-4A0F-9CA8-FC8B9194DDBB}" destId="{A92BF498-49C6-4FC7-B618-7A83B176C84A}" srcOrd="0" destOrd="0" presId="urn:microsoft.com/office/officeart/2018/5/layout/CenteredIconLabelDescriptionList"/>
    <dgm:cxn modelId="{FB13E2B4-1EDA-4FCE-AC32-AC416EFBD868}" type="presOf" srcId="{04DD4C40-70E8-4666-B0E3-98C83082E835}" destId="{7AB6C9D3-FBE7-4314-8FB3-FDD1A7059AA3}" srcOrd="0" destOrd="0" presId="urn:microsoft.com/office/officeart/2018/5/layout/CenteredIconLabelDescriptionList"/>
    <dgm:cxn modelId="{846ADDCA-8060-4855-80B6-AB012B8633C0}" type="presOf" srcId="{0BE472BA-74FC-468B-ACAF-0611063A791A}" destId="{8BD51BD4-3F97-4C7A-A584-A45628DB9F88}" srcOrd="0" destOrd="0" presId="urn:microsoft.com/office/officeart/2018/5/layout/CenteredIconLabelDescriptionList"/>
    <dgm:cxn modelId="{857F3CCB-C6CF-4287-916E-0A2988651138}" type="presOf" srcId="{C3908E87-D43B-45B6-B0F3-B888C669B55C}" destId="{0815A4B5-C396-4EB8-A6B4-59F14DEA3401}" srcOrd="0" destOrd="0" presId="urn:microsoft.com/office/officeart/2018/5/layout/CenteredIconLabelDescriptionList"/>
    <dgm:cxn modelId="{EDEA63F7-0A41-45B8-8310-B57BE2A74C34}" srcId="{777EDDB6-BBCD-4855-ACCB-CE8B2CED6FE3}" destId="{FCF2102F-A96C-4A1F-A106-072B0880BEA7}" srcOrd="0" destOrd="0" parTransId="{A561E02D-28F0-4D47-9DD5-A24DE0250031}" sibTransId="{5CAEEDDE-2AEA-4A99-AB86-AA09AEDF54FB}"/>
    <dgm:cxn modelId="{A48392F9-D400-49A2-A17A-22B711290C24}" type="presOf" srcId="{5142FFDF-3999-4729-8F68-3198B318CED7}" destId="{BCF7F9CB-FD10-48C7-AAAC-2DFEE8FD5042}" srcOrd="0" destOrd="0" presId="urn:microsoft.com/office/officeart/2018/5/layout/CenteredIconLabelDescriptionList"/>
    <dgm:cxn modelId="{59C03C4E-3443-4424-9131-8EC27F788B15}" type="presParOf" srcId="{4EFE7C40-2D21-40C4-9945-3F7FB50FD110}" destId="{A224F7DC-24BF-45A5-B0A4-EB82441F55D7}" srcOrd="0" destOrd="0" presId="urn:microsoft.com/office/officeart/2018/5/layout/CenteredIconLabelDescriptionList"/>
    <dgm:cxn modelId="{7518D8B2-F43D-49CA-9ADE-C1EC833D82FF}" type="presParOf" srcId="{A224F7DC-24BF-45A5-B0A4-EB82441F55D7}" destId="{065797CD-6313-400B-80D4-0109CD63E0F2}" srcOrd="0" destOrd="0" presId="urn:microsoft.com/office/officeart/2018/5/layout/CenteredIconLabelDescriptionList"/>
    <dgm:cxn modelId="{584A711E-4089-4818-A93D-D6AE70FBA053}" type="presParOf" srcId="{A224F7DC-24BF-45A5-B0A4-EB82441F55D7}" destId="{C13CA69C-6CB6-44FF-B747-B3A3D4F2B87A}" srcOrd="1" destOrd="0" presId="urn:microsoft.com/office/officeart/2018/5/layout/CenteredIconLabelDescriptionList"/>
    <dgm:cxn modelId="{A6EA371C-0480-4D51-86D2-242799CDA5CD}" type="presParOf" srcId="{A224F7DC-24BF-45A5-B0A4-EB82441F55D7}" destId="{BCF7F9CB-FD10-48C7-AAAC-2DFEE8FD5042}" srcOrd="2" destOrd="0" presId="urn:microsoft.com/office/officeart/2018/5/layout/CenteredIconLabelDescriptionList"/>
    <dgm:cxn modelId="{5F8DC5AA-2C16-46CF-9E57-45291F169F87}" type="presParOf" srcId="{A224F7DC-24BF-45A5-B0A4-EB82441F55D7}" destId="{81BAB0E7-B1E1-4C65-8D0B-C93702C76B11}" srcOrd="3" destOrd="0" presId="urn:microsoft.com/office/officeart/2018/5/layout/CenteredIconLabelDescriptionList"/>
    <dgm:cxn modelId="{0E31D1B2-3790-41C1-AC71-5649694D204A}" type="presParOf" srcId="{A224F7DC-24BF-45A5-B0A4-EB82441F55D7}" destId="{7AB6C9D3-FBE7-4314-8FB3-FDD1A7059AA3}" srcOrd="4" destOrd="0" presId="urn:microsoft.com/office/officeart/2018/5/layout/CenteredIconLabelDescriptionList"/>
    <dgm:cxn modelId="{F62D3C59-2C94-46C2-BA4B-EB99E41F6D30}" type="presParOf" srcId="{4EFE7C40-2D21-40C4-9945-3F7FB50FD110}" destId="{62778B69-A688-4C3C-B9BB-ACD760C4C211}" srcOrd="1" destOrd="0" presId="urn:microsoft.com/office/officeart/2018/5/layout/CenteredIconLabelDescriptionList"/>
    <dgm:cxn modelId="{FA7C3F5C-4481-4363-A8C6-840EDA4D4748}" type="presParOf" srcId="{4EFE7C40-2D21-40C4-9945-3F7FB50FD110}" destId="{5AE45941-F5D0-44D5-B1D9-114BFEE4209B}" srcOrd="2" destOrd="0" presId="urn:microsoft.com/office/officeart/2018/5/layout/CenteredIconLabelDescriptionList"/>
    <dgm:cxn modelId="{C0D2DCFA-0D6B-416B-90E4-321825DFD3A4}" type="presParOf" srcId="{5AE45941-F5D0-44D5-B1D9-114BFEE4209B}" destId="{1618C834-F6FC-4688-84CE-64F2047CB797}" srcOrd="0" destOrd="0" presId="urn:microsoft.com/office/officeart/2018/5/layout/CenteredIconLabelDescriptionList"/>
    <dgm:cxn modelId="{3193FCDE-CFCD-4FA0-819D-74990E403CCB}" type="presParOf" srcId="{5AE45941-F5D0-44D5-B1D9-114BFEE4209B}" destId="{10023A02-99DD-44D4-BD29-93FDA71ED629}" srcOrd="1" destOrd="0" presId="urn:microsoft.com/office/officeart/2018/5/layout/CenteredIconLabelDescriptionList"/>
    <dgm:cxn modelId="{5807B752-F395-43E1-B9C9-83506DA05A8A}" type="presParOf" srcId="{5AE45941-F5D0-44D5-B1D9-114BFEE4209B}" destId="{5A25F49E-AF8A-4561-8FEB-CAEBF04575BD}" srcOrd="2" destOrd="0" presId="urn:microsoft.com/office/officeart/2018/5/layout/CenteredIconLabelDescriptionList"/>
    <dgm:cxn modelId="{F7523D36-9F64-4304-9BC0-ECE5871631A4}" type="presParOf" srcId="{5AE45941-F5D0-44D5-B1D9-114BFEE4209B}" destId="{296745CC-001B-4BB8-9EA6-8CE13EAB2124}" srcOrd="3" destOrd="0" presId="urn:microsoft.com/office/officeart/2018/5/layout/CenteredIconLabelDescriptionList"/>
    <dgm:cxn modelId="{55236221-793C-476D-BEF4-9A9F7C6EDC89}" type="presParOf" srcId="{5AE45941-F5D0-44D5-B1D9-114BFEE4209B}" destId="{A92BF498-49C6-4FC7-B618-7A83B176C84A}" srcOrd="4" destOrd="0" presId="urn:microsoft.com/office/officeart/2018/5/layout/CenteredIconLabelDescriptionList"/>
    <dgm:cxn modelId="{5740C60F-019E-4878-86E7-95A57B8CF359}" type="presParOf" srcId="{4EFE7C40-2D21-40C4-9945-3F7FB50FD110}" destId="{D76239B7-56C9-4A83-8857-DA32DCAAE536}" srcOrd="3" destOrd="0" presId="urn:microsoft.com/office/officeart/2018/5/layout/CenteredIconLabelDescriptionList"/>
    <dgm:cxn modelId="{DBA005F9-42B9-4026-B1A9-559B8F934DA7}" type="presParOf" srcId="{4EFE7C40-2D21-40C4-9945-3F7FB50FD110}" destId="{4ED24946-EC87-425B-8A89-A5DAE744D017}" srcOrd="4" destOrd="0" presId="urn:microsoft.com/office/officeart/2018/5/layout/CenteredIconLabelDescriptionList"/>
    <dgm:cxn modelId="{CBE63998-C7E1-426B-83D3-02DAC3D0C45F}" type="presParOf" srcId="{4ED24946-EC87-425B-8A89-A5DAE744D017}" destId="{48DFF112-D4D0-4D50-A175-A44C1315540D}" srcOrd="0" destOrd="0" presId="urn:microsoft.com/office/officeart/2018/5/layout/CenteredIconLabelDescriptionList"/>
    <dgm:cxn modelId="{9F06FE02-3FDB-408D-AA58-EF2157E51DAA}" type="presParOf" srcId="{4ED24946-EC87-425B-8A89-A5DAE744D017}" destId="{2612554C-BCFF-4063-84DF-DEE0C696CAF9}" srcOrd="1" destOrd="0" presId="urn:microsoft.com/office/officeart/2018/5/layout/CenteredIconLabelDescriptionList"/>
    <dgm:cxn modelId="{AE898074-B087-43BB-B158-B273C77377C8}" type="presParOf" srcId="{4ED24946-EC87-425B-8A89-A5DAE744D017}" destId="{103666BA-EA68-4E89-95EA-21B3F5D83880}" srcOrd="2" destOrd="0" presId="urn:microsoft.com/office/officeart/2018/5/layout/CenteredIconLabelDescriptionList"/>
    <dgm:cxn modelId="{F295429F-F2AB-4A98-A513-2C86F1B4FFB4}" type="presParOf" srcId="{4ED24946-EC87-425B-8A89-A5DAE744D017}" destId="{0914A560-0B3B-4982-A30B-0932533BD0C5}" srcOrd="3" destOrd="0" presId="urn:microsoft.com/office/officeart/2018/5/layout/CenteredIconLabelDescriptionList"/>
    <dgm:cxn modelId="{19D0779A-C9C0-404F-99CC-204C7485DAAA}" type="presParOf" srcId="{4ED24946-EC87-425B-8A89-A5DAE744D017}" destId="{0815A4B5-C396-4EB8-A6B4-59F14DEA3401}" srcOrd="4" destOrd="0" presId="urn:microsoft.com/office/officeart/2018/5/layout/CenteredIconLabelDescriptionList"/>
    <dgm:cxn modelId="{8D295A16-7753-40E2-B2F6-C1AAFB6BBC55}" type="presParOf" srcId="{4EFE7C40-2D21-40C4-9945-3F7FB50FD110}" destId="{AF29B176-DBC2-40BE-896E-000A19A4DB64}" srcOrd="5" destOrd="0" presId="urn:microsoft.com/office/officeart/2018/5/layout/CenteredIconLabelDescriptionList"/>
    <dgm:cxn modelId="{99962505-1970-4F79-B3D0-E6C3EC978C93}" type="presParOf" srcId="{4EFE7C40-2D21-40C4-9945-3F7FB50FD110}" destId="{FAD0C799-8843-421D-803A-97A01A6A97DA}" srcOrd="6" destOrd="0" presId="urn:microsoft.com/office/officeart/2018/5/layout/CenteredIconLabelDescriptionList"/>
    <dgm:cxn modelId="{1DF54191-34CA-4324-B1E5-ADD97D3478B4}" type="presParOf" srcId="{FAD0C799-8843-421D-803A-97A01A6A97DA}" destId="{BED94C0E-5D70-4242-ADB2-044742868B3D}" srcOrd="0" destOrd="0" presId="urn:microsoft.com/office/officeart/2018/5/layout/CenteredIconLabelDescriptionList"/>
    <dgm:cxn modelId="{F632D8E9-0B7A-4B67-94B5-17830F836760}" type="presParOf" srcId="{FAD0C799-8843-421D-803A-97A01A6A97DA}" destId="{C5479605-FB5F-48CB-BAF0-C124BFACC610}" srcOrd="1" destOrd="0" presId="urn:microsoft.com/office/officeart/2018/5/layout/CenteredIconLabelDescriptionList"/>
    <dgm:cxn modelId="{10105669-A7F5-4BC8-B3B5-65FEF03F71F7}" type="presParOf" srcId="{FAD0C799-8843-421D-803A-97A01A6A97DA}" destId="{56924126-EE7F-4B51-94C6-C7A2A42ACAE5}" srcOrd="2" destOrd="0" presId="urn:microsoft.com/office/officeart/2018/5/layout/CenteredIconLabelDescriptionList"/>
    <dgm:cxn modelId="{66FD970D-A44E-4549-BBE5-A7B627C05CF3}" type="presParOf" srcId="{FAD0C799-8843-421D-803A-97A01A6A97DA}" destId="{335D971B-B97D-4A73-B402-0FAE8B25A514}" srcOrd="3" destOrd="0" presId="urn:microsoft.com/office/officeart/2018/5/layout/CenteredIconLabelDescriptionList"/>
    <dgm:cxn modelId="{59A6FE5E-97BD-45C8-9C5F-C1BEDBBA5F57}" type="presParOf" srcId="{FAD0C799-8843-421D-803A-97A01A6A97DA}" destId="{8BD51BD4-3F97-4C7A-A584-A45628DB9F88}" srcOrd="4" destOrd="0" presId="urn:microsoft.com/office/officeart/2018/5/layout/CenteredIconLabelDescriptionList"/>
    <dgm:cxn modelId="{1BF21767-C979-44B7-BC7D-E0EB1FD2B3CF}" type="presParOf" srcId="{4EFE7C40-2D21-40C4-9945-3F7FB50FD110}" destId="{3956A624-0D39-496A-A9B3-5AE5B6A8D330}" srcOrd="7" destOrd="0" presId="urn:microsoft.com/office/officeart/2018/5/layout/CenteredIconLabelDescriptionList"/>
    <dgm:cxn modelId="{7520DFC0-6649-4F25-963C-B34325FDDB70}" type="presParOf" srcId="{4EFE7C40-2D21-40C4-9945-3F7FB50FD110}" destId="{4DBA7F3F-E72B-4A9F-9266-EC1AD5DBE3A1}" srcOrd="8" destOrd="0" presId="urn:microsoft.com/office/officeart/2018/5/layout/CenteredIconLabelDescriptionList"/>
    <dgm:cxn modelId="{022D0B6C-A66A-4BF2-94F0-1A32137F94FB}" type="presParOf" srcId="{4DBA7F3F-E72B-4A9F-9266-EC1AD5DBE3A1}" destId="{8A4CC192-4C98-45A0-A0F5-BF57D9D707AE}" srcOrd="0" destOrd="0" presId="urn:microsoft.com/office/officeart/2018/5/layout/CenteredIconLabelDescriptionList"/>
    <dgm:cxn modelId="{F10214F9-83CB-41D8-B272-E86DC9FD9FBD}" type="presParOf" srcId="{4DBA7F3F-E72B-4A9F-9266-EC1AD5DBE3A1}" destId="{12CFAA6C-DB9F-4421-9166-46889503C4FA}" srcOrd="1" destOrd="0" presId="urn:microsoft.com/office/officeart/2018/5/layout/CenteredIconLabelDescriptionList"/>
    <dgm:cxn modelId="{3670C26F-7516-41F2-BD85-E310612EFB88}" type="presParOf" srcId="{4DBA7F3F-E72B-4A9F-9266-EC1AD5DBE3A1}" destId="{1E122ED5-99DE-407D-942F-1F8A45A05CB3}" srcOrd="2" destOrd="0" presId="urn:microsoft.com/office/officeart/2018/5/layout/CenteredIconLabelDescriptionList"/>
    <dgm:cxn modelId="{6E4FD9F1-38D7-49AD-867D-681E876E9DE0}" type="presParOf" srcId="{4DBA7F3F-E72B-4A9F-9266-EC1AD5DBE3A1}" destId="{6DD20D12-6691-40BF-B915-7228927F0C15}" srcOrd="3" destOrd="0" presId="urn:microsoft.com/office/officeart/2018/5/layout/CenteredIconLabelDescriptionList"/>
    <dgm:cxn modelId="{CE6EA180-F7BA-45F9-8F3F-9161B53B0547}" type="presParOf" srcId="{4DBA7F3F-E72B-4A9F-9266-EC1AD5DBE3A1}" destId="{36445EE3-1D22-4D62-A7AC-DF520A1D246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97CD-6313-400B-80D4-0109CD63E0F2}">
      <dsp:nvSpPr>
        <dsp:cNvPr id="0" name=""/>
        <dsp:cNvSpPr/>
      </dsp:nvSpPr>
      <dsp:spPr>
        <a:xfrm>
          <a:off x="573841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7F9CB-FD10-48C7-AAAC-2DFEE8FD5042}">
      <dsp:nvSpPr>
        <dsp:cNvPr id="0" name=""/>
        <dsp:cNvSpPr/>
      </dsp:nvSpPr>
      <dsp:spPr>
        <a:xfrm>
          <a:off x="10187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Server-Side and Deployment</a:t>
          </a:r>
          <a:r>
            <a:rPr lang="en-GB" sz="1400" kern="1200"/>
            <a:t>:</a:t>
          </a:r>
          <a:endParaRPr lang="en-US" sz="1400" kern="1200"/>
        </a:p>
      </dsp:txBody>
      <dsp:txXfrm>
        <a:off x="10187" y="1163836"/>
        <a:ext cx="1734320" cy="349573"/>
      </dsp:txXfrm>
    </dsp:sp>
    <dsp:sp modelId="{7AB6C9D3-FBE7-4314-8FB3-FDD1A7059AA3}">
      <dsp:nvSpPr>
        <dsp:cNvPr id="0" name=""/>
        <dsp:cNvSpPr/>
      </dsp:nvSpPr>
      <dsp:spPr>
        <a:xfrm>
          <a:off x="10187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Game has server-side implementation and is correctly deployed using Node.js</a:t>
          </a:r>
          <a:br>
            <a:rPr lang="en-GB" sz="1100" kern="1200"/>
          </a:br>
          <a:r>
            <a:rPr lang="en-GB" sz="1100" kern="1200"/>
            <a:t> 404 page is deployed correctly</a:t>
          </a:r>
          <a:endParaRPr lang="en-US" sz="1100" kern="1200"/>
        </a:p>
      </dsp:txBody>
      <dsp:txXfrm>
        <a:off x="10187" y="1566541"/>
        <a:ext cx="1734320" cy="1532576"/>
      </dsp:txXfrm>
    </dsp:sp>
    <dsp:sp modelId="{1618C834-F6FC-4688-84CE-64F2047CB797}">
      <dsp:nvSpPr>
        <dsp:cNvPr id="0" name=""/>
        <dsp:cNvSpPr/>
      </dsp:nvSpPr>
      <dsp:spPr>
        <a:xfrm>
          <a:off x="2611667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5F49E-AF8A-4561-8FEB-CAEBF04575BD}">
      <dsp:nvSpPr>
        <dsp:cNvPr id="0" name=""/>
        <dsp:cNvSpPr/>
      </dsp:nvSpPr>
      <dsp:spPr>
        <a:xfrm>
          <a:off x="2048013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Fully Working Game Website</a:t>
          </a:r>
          <a:r>
            <a:rPr lang="en-GB" sz="1400" kern="1200"/>
            <a:t>:</a:t>
          </a:r>
          <a:endParaRPr lang="en-US" sz="1400" kern="1200"/>
        </a:p>
      </dsp:txBody>
      <dsp:txXfrm>
        <a:off x="2048013" y="1163836"/>
        <a:ext cx="1734320" cy="349573"/>
      </dsp:txXfrm>
    </dsp:sp>
    <dsp:sp modelId="{A92BF498-49C6-4FC7-B618-7A83B176C84A}">
      <dsp:nvSpPr>
        <dsp:cNvPr id="0" name=""/>
        <dsp:cNvSpPr/>
      </dsp:nvSpPr>
      <dsp:spPr>
        <a:xfrm>
          <a:off x="2048013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Functional login and registration web interface</a:t>
          </a:r>
          <a:br>
            <a:rPr lang="en-GB" sz="1100" kern="1200"/>
          </a:br>
          <a:r>
            <a:rPr lang="en-GB" sz="1100" kern="1200"/>
            <a:t> Website is responsive to different screen sizes</a:t>
          </a:r>
          <a:br>
            <a:rPr lang="en-GB" sz="1100" kern="1200"/>
          </a:br>
          <a:r>
            <a:rPr lang="en-GB" sz="1100" kern="1200"/>
            <a:t>All webpage code follows responsive design standards</a:t>
          </a:r>
          <a:endParaRPr lang="en-US" sz="1100" kern="1200"/>
        </a:p>
      </dsp:txBody>
      <dsp:txXfrm>
        <a:off x="2048013" y="1566541"/>
        <a:ext cx="1734320" cy="1532576"/>
      </dsp:txXfrm>
    </dsp:sp>
    <dsp:sp modelId="{48DFF112-D4D0-4D50-A175-A44C1315540D}">
      <dsp:nvSpPr>
        <dsp:cNvPr id="0" name=""/>
        <dsp:cNvSpPr/>
      </dsp:nvSpPr>
      <dsp:spPr>
        <a:xfrm>
          <a:off x="4649493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666BA-EA68-4E89-95EA-21B3F5D83880}">
      <dsp:nvSpPr>
        <dsp:cNvPr id="0" name=""/>
        <dsp:cNvSpPr/>
      </dsp:nvSpPr>
      <dsp:spPr>
        <a:xfrm>
          <a:off x="4085839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Data Storage Implementation:</a:t>
          </a:r>
          <a:endParaRPr lang="en-US" sz="1400" kern="1200"/>
        </a:p>
      </dsp:txBody>
      <dsp:txXfrm>
        <a:off x="4085839" y="1163836"/>
        <a:ext cx="1734320" cy="349573"/>
      </dsp:txXfrm>
    </dsp:sp>
    <dsp:sp modelId="{0815A4B5-C396-4EB8-A6B4-59F14DEA3401}">
      <dsp:nvSpPr>
        <dsp:cNvPr id="0" name=""/>
        <dsp:cNvSpPr/>
      </dsp:nvSpPr>
      <dsp:spPr>
        <a:xfrm>
          <a:off x="4085839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User login data is structured and saved on the server side</a:t>
          </a:r>
          <a:br>
            <a:rPr lang="en-GB" sz="1100" kern="1200"/>
          </a:br>
          <a:r>
            <a:rPr lang="en-GB" sz="1100" kern="1200"/>
            <a:t> Game score is structured and saved on the server side</a:t>
          </a:r>
          <a:br>
            <a:rPr lang="en-GB" sz="1100" kern="1200"/>
          </a:br>
          <a:r>
            <a:rPr lang="en-GB" sz="1100" kern="1200"/>
            <a:t> Player login data and game score can be reloaded correctly</a:t>
          </a:r>
          <a:br>
            <a:rPr lang="en-GB" sz="1100" kern="1200"/>
          </a:br>
          <a:r>
            <a:rPr lang="en-GB" sz="1100" kern="1200"/>
            <a:t> Game data storage is secured and inaccessible without authentication</a:t>
          </a:r>
          <a:endParaRPr lang="en-US" sz="1100" kern="1200"/>
        </a:p>
      </dsp:txBody>
      <dsp:txXfrm>
        <a:off x="4085839" y="1566541"/>
        <a:ext cx="1734320" cy="1532576"/>
      </dsp:txXfrm>
    </dsp:sp>
    <dsp:sp modelId="{BED94C0E-5D70-4242-ADB2-044742868B3D}">
      <dsp:nvSpPr>
        <dsp:cNvPr id="0" name=""/>
        <dsp:cNvSpPr/>
      </dsp:nvSpPr>
      <dsp:spPr>
        <a:xfrm>
          <a:off x="6687320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24126-EE7F-4B51-94C6-C7A2A42ACAE5}">
      <dsp:nvSpPr>
        <dsp:cNvPr id="0" name=""/>
        <dsp:cNvSpPr/>
      </dsp:nvSpPr>
      <dsp:spPr>
        <a:xfrm>
          <a:off x="6123666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Game Visual and Performance:</a:t>
          </a:r>
          <a:endParaRPr lang="en-US" sz="1400" kern="1200"/>
        </a:p>
      </dsp:txBody>
      <dsp:txXfrm>
        <a:off x="6123666" y="1163836"/>
        <a:ext cx="1734320" cy="349573"/>
      </dsp:txXfrm>
    </dsp:sp>
    <dsp:sp modelId="{8BD51BD4-3F97-4C7A-A584-A45628DB9F88}">
      <dsp:nvSpPr>
        <dsp:cNvPr id="0" name=""/>
        <dsp:cNvSpPr/>
      </dsp:nvSpPr>
      <dsp:spPr>
        <a:xfrm>
          <a:off x="6123666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Complex landscape with customized geometry/objects and visual effects</a:t>
          </a:r>
          <a:br>
            <a:rPr lang="en-GB" sz="1100" kern="1200"/>
          </a:br>
          <a:r>
            <a:rPr lang="en-GB" sz="1100" kern="1200"/>
            <a:t> Game level or difficulty increases with user score</a:t>
          </a:r>
          <a:br>
            <a:rPr lang="en-GB" sz="1100" kern="1200"/>
          </a:br>
          <a:r>
            <a:rPr lang="en-GB" sz="1100" kern="1200"/>
            <a:t> Game audio is working and can be used in the game</a:t>
          </a:r>
          <a:br>
            <a:rPr lang="en-GB" sz="1100" kern="1200"/>
          </a:br>
          <a:r>
            <a:rPr lang="en-GB" sz="1100" kern="1200"/>
            <a:t> Game is functional in the latest Google Chrome browser for both PC and mobile devices</a:t>
          </a:r>
          <a:endParaRPr lang="en-US" sz="1100" kern="1200"/>
        </a:p>
      </dsp:txBody>
      <dsp:txXfrm>
        <a:off x="6123666" y="1566541"/>
        <a:ext cx="1734320" cy="1532576"/>
      </dsp:txXfrm>
    </dsp:sp>
    <dsp:sp modelId="{8A4CC192-4C98-45A0-A0F5-BF57D9D707AE}">
      <dsp:nvSpPr>
        <dsp:cNvPr id="0" name=""/>
        <dsp:cNvSpPr/>
      </dsp:nvSpPr>
      <dsp:spPr>
        <a:xfrm>
          <a:off x="8725146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2ED5-99DE-407D-942F-1F8A45A05CB3}">
      <dsp:nvSpPr>
        <dsp:cNvPr id="0" name=""/>
        <dsp:cNvSpPr/>
      </dsp:nvSpPr>
      <dsp:spPr>
        <a:xfrm>
          <a:off x="8161492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Game Features:</a:t>
          </a:r>
          <a:endParaRPr lang="en-US" sz="1400" kern="1200"/>
        </a:p>
      </dsp:txBody>
      <dsp:txXfrm>
        <a:off x="8161492" y="1163836"/>
        <a:ext cx="1734320" cy="349573"/>
      </dsp:txXfrm>
    </dsp:sp>
    <dsp:sp modelId="{36445EE3-1D22-4D62-A7AC-DF520A1D2469}">
      <dsp:nvSpPr>
        <dsp:cNvPr id="0" name=""/>
        <dsp:cNvSpPr/>
      </dsp:nvSpPr>
      <dsp:spPr>
        <a:xfrm>
          <a:off x="8161492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"Readme" documentation: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How to play the game</a:t>
          </a:r>
          <a:br>
            <a:rPr lang="en-GB" sz="1100" kern="1200"/>
          </a:br>
          <a:r>
            <a:rPr lang="en-GB" sz="1100" kern="1200"/>
            <a:t> Game project folder structure </a:t>
          </a:r>
          <a:br>
            <a:rPr lang="en-GB" sz="1100" kern="1200"/>
          </a:br>
          <a:r>
            <a:rPr lang="en-GB" sz="1100" kern="1200"/>
            <a:t> Key points achieved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Game has a restart button that works correctly</a:t>
          </a:r>
          <a:br>
            <a:rPr lang="en-GB" sz="1100" kern="1200"/>
          </a:br>
          <a:r>
            <a:rPr lang="en-GB" sz="1100" kern="1200"/>
            <a:t> Game loading page is fully functional</a:t>
          </a:r>
          <a:endParaRPr lang="en-US" sz="1100" kern="1200"/>
        </a:p>
      </dsp:txBody>
      <dsp:txXfrm>
        <a:off x="8161492" y="1566541"/>
        <a:ext cx="1734320" cy="1532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29/12/2024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aHxj0RYLZE" TargetMode="External"/><Relationship Id="rId7" Type="http://schemas.openxmlformats.org/officeDocument/2006/relationships/hyperlink" Target="https://mixkit.co/" TargetMode="External"/><Relationship Id="rId2" Type="http://schemas.openxmlformats.org/officeDocument/2006/relationships/hyperlink" Target="https://sketchfab.com/search?q=360+skybox&amp;type=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blockbench.net/" TargetMode="External"/><Relationship Id="rId5" Type="http://schemas.openxmlformats.org/officeDocument/2006/relationships/hyperlink" Target="https://threejs.org/" TargetMode="External"/><Relationship Id="rId4" Type="http://schemas.openxmlformats.org/officeDocument/2006/relationships/hyperlink" Target="https://www.w3schools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-5878" y="4374363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4126596" y="4373310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481"/>
            <a:ext cx="3938807" cy="198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96" y="2349428"/>
            <a:ext cx="3938807" cy="197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731A-205B-4E7C-13E7-1A011F32AFA2}"/>
              </a:ext>
            </a:extLst>
          </p:cNvPr>
          <p:cNvSpPr txBox="1"/>
          <p:nvPr/>
        </p:nvSpPr>
        <p:spPr>
          <a:xfrm>
            <a:off x="8253193" y="4374363"/>
            <a:ext cx="389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– 404 page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6605-8695-B018-B7C7-8B9AD822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93" y="2350481"/>
            <a:ext cx="3938807" cy="1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855345" y="5184834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Controls – [A] Forward, [B] slow down / stop , [C] Left, [D] right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7E1E-1E21-5324-0937-310F626D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7"/>
          <a:stretch/>
        </p:blipFill>
        <p:spPr>
          <a:xfrm>
            <a:off x="6810313" y="1953880"/>
            <a:ext cx="3886200" cy="2596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B39AE-BFED-BD51-9141-427BFF2D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8" b="11508"/>
          <a:stretch/>
        </p:blipFill>
        <p:spPr>
          <a:xfrm>
            <a:off x="1495487" y="1953879"/>
            <a:ext cx="3886200" cy="259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76C6F5-98D1-85FE-1574-EE189D8358A0}"/>
              </a:ext>
            </a:extLst>
          </p:cNvPr>
          <p:cNvSpPr txBox="1"/>
          <p:nvPr/>
        </p:nvSpPr>
        <p:spPr>
          <a:xfrm>
            <a:off x="3226279" y="1727756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9F85-ED76-765E-1AE4-53FEB53D5F98}"/>
              </a:ext>
            </a:extLst>
          </p:cNvPr>
          <p:cNvSpPr txBox="1"/>
          <p:nvPr/>
        </p:nvSpPr>
        <p:spPr>
          <a:xfrm>
            <a:off x="8175132" y="175596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D17B3-F4D5-066A-06C3-A14DFC57AD27}"/>
              </a:ext>
            </a:extLst>
          </p:cNvPr>
          <p:cNvSpPr txBox="1"/>
          <p:nvPr/>
        </p:nvSpPr>
        <p:spPr>
          <a:xfrm>
            <a:off x="3286664" y="4299884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02AA5-042E-2249-2018-175E29869644}"/>
              </a:ext>
            </a:extLst>
          </p:cNvPr>
          <p:cNvSpPr txBox="1"/>
          <p:nvPr/>
        </p:nvSpPr>
        <p:spPr>
          <a:xfrm>
            <a:off x="8582949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A4491-149D-CF38-0DF7-5A65B5CCEA15}"/>
              </a:ext>
            </a:extLst>
          </p:cNvPr>
          <p:cNvSpPr txBox="1"/>
          <p:nvPr/>
        </p:nvSpPr>
        <p:spPr>
          <a:xfrm>
            <a:off x="7389206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4E12C-5CC1-B554-B2D2-4BF37A43ED80}"/>
              </a:ext>
            </a:extLst>
          </p:cNvPr>
          <p:cNvSpPr txBox="1"/>
          <p:nvPr/>
        </p:nvSpPr>
        <p:spPr>
          <a:xfrm>
            <a:off x="9688384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A5428-DF60-18AC-B052-56CDB86765F3}"/>
              </a:ext>
            </a:extLst>
          </p:cNvPr>
          <p:cNvSpPr txBox="1"/>
          <p:nvPr/>
        </p:nvSpPr>
        <p:spPr>
          <a:xfrm>
            <a:off x="4354494" y="4299078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B5A4ED-538D-B9A5-3B48-9B6910C80BF2}"/>
              </a:ext>
            </a:extLst>
          </p:cNvPr>
          <p:cNvSpPr txBox="1"/>
          <p:nvPr/>
        </p:nvSpPr>
        <p:spPr>
          <a:xfrm>
            <a:off x="2086158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416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0" y="5124449"/>
            <a:ext cx="607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[A] game UI, [B] player character, [C] obstacles, [D] home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DD684-ADDB-E6C0-21BF-F6168B93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" y="2068511"/>
            <a:ext cx="6073773" cy="3041649"/>
          </a:xfrm>
          <a:prstGeom prst="rect">
            <a:avLst/>
          </a:prstGeom>
        </p:spPr>
      </p:pic>
      <p:pic>
        <p:nvPicPr>
          <p:cNvPr id="9" name="20241213-0902-19.9982575">
            <a:hlinkClick r:id="" action="ppaction://media"/>
            <a:extLst>
              <a:ext uri="{FF2B5EF4-FFF2-40B4-BE49-F238E27FC236}">
                <a16:creationId xmlns:a16="http://schemas.microsoft.com/office/drawing/2014/main" id="{04ECDF40-1F24-A525-01E6-3E8B4902D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82800"/>
            <a:ext cx="6096000" cy="304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DF55-1C85-0803-AA53-77BC9DE709BC}"/>
              </a:ext>
            </a:extLst>
          </p:cNvPr>
          <p:cNvSpPr txBox="1"/>
          <p:nvPr/>
        </p:nvSpPr>
        <p:spPr>
          <a:xfrm>
            <a:off x="6070597" y="5112655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video 1 – preview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54EA-FB86-0816-AF3B-C37D58629702}"/>
              </a:ext>
            </a:extLst>
          </p:cNvPr>
          <p:cNvSpPr txBox="1"/>
          <p:nvPr/>
        </p:nvSpPr>
        <p:spPr>
          <a:xfrm flipH="1">
            <a:off x="500540" y="197892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B9245-7AC9-C8AF-3C9C-DE4294495DF7}"/>
              </a:ext>
            </a:extLst>
          </p:cNvPr>
          <p:cNvSpPr txBox="1"/>
          <p:nvPr/>
        </p:nvSpPr>
        <p:spPr>
          <a:xfrm flipH="1">
            <a:off x="5352688" y="1943199"/>
            <a:ext cx="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E7C75-3AFD-C91A-321A-9BEF044D5C24}"/>
              </a:ext>
            </a:extLst>
          </p:cNvPr>
          <p:cNvSpPr txBox="1"/>
          <p:nvPr/>
        </p:nvSpPr>
        <p:spPr>
          <a:xfrm flipH="1">
            <a:off x="10363408" y="19124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97F4C-8DFF-DAD7-3FE2-9DC320D41317}"/>
              </a:ext>
            </a:extLst>
          </p:cNvPr>
          <p:cNvSpPr txBox="1"/>
          <p:nvPr/>
        </p:nvSpPr>
        <p:spPr>
          <a:xfrm flipH="1">
            <a:off x="181154" y="4633950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622E-C9D4-F205-D401-970D9038BA1B}"/>
              </a:ext>
            </a:extLst>
          </p:cNvPr>
          <p:cNvSpPr txBox="1"/>
          <p:nvPr/>
        </p:nvSpPr>
        <p:spPr>
          <a:xfrm flipH="1">
            <a:off x="2891231" y="3362415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D65D-2770-61C9-C2C7-E7FA1DD2B5DD}"/>
              </a:ext>
            </a:extLst>
          </p:cNvPr>
          <p:cNvSpPr txBox="1"/>
          <p:nvPr/>
        </p:nvSpPr>
        <p:spPr>
          <a:xfrm flipH="1">
            <a:off x="4338434" y="3428913"/>
            <a:ext cx="3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8FAB-A050-F4F5-A7E6-E7086D4E3833}"/>
              </a:ext>
            </a:extLst>
          </p:cNvPr>
          <p:cNvSpPr txBox="1"/>
          <p:nvPr/>
        </p:nvSpPr>
        <p:spPr>
          <a:xfrm flipH="1">
            <a:off x="2772363" y="2598643"/>
            <a:ext cx="35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82648" y="2310394"/>
            <a:ext cx="1507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2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199" y="34290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838199" y="4079347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2345634" y="1826479"/>
            <a:ext cx="375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Custom made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92349" y="232961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86349" y="287422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143499" y="4098566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899" y="3431987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838199" y="28405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Three.js – JavaScript 3D Library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C0788-C550-80D4-AFD0-B0222F02A9E8}"/>
              </a:ext>
            </a:extLst>
          </p:cNvPr>
          <p:cNvSpPr txBox="1"/>
          <p:nvPr/>
        </p:nvSpPr>
        <p:spPr>
          <a:xfrm>
            <a:off x="838199" y="1804229"/>
            <a:ext cx="2303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6"/>
              </a:rPr>
              <a:t>Blockbench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F7930-56E2-F39F-364B-515DE9D43A16}"/>
              </a:ext>
            </a:extLst>
          </p:cNvPr>
          <p:cNvSpPr txBox="1"/>
          <p:nvPr/>
        </p:nvSpPr>
        <p:spPr>
          <a:xfrm>
            <a:off x="882648" y="4667800"/>
            <a:ext cx="2998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7"/>
              </a:rPr>
              <a:t>Mixkit</a:t>
            </a:r>
            <a:r>
              <a:rPr lang="en-GB" sz="2400" dirty="0">
                <a:hlinkClick r:id="rId7"/>
              </a:rPr>
              <a:t> - Awesome free assets for your next video project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D0636-4017-53CA-D344-8516A11B0EB2}"/>
              </a:ext>
            </a:extLst>
          </p:cNvPr>
          <p:cNvSpPr txBox="1"/>
          <p:nvPr/>
        </p:nvSpPr>
        <p:spPr>
          <a:xfrm>
            <a:off x="3886199" y="503713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</a:t>
            </a:r>
            <a:r>
              <a:rPr lang="en-GB" sz="2400" dirty="0" err="1"/>
              <a:t>CopyFree</a:t>
            </a:r>
            <a:r>
              <a:rPr lang="en-GB" sz="2400" dirty="0"/>
              <a:t> Music</a:t>
            </a:r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68081-4356-F0BA-95E2-BD664AA6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9C7810-0283-0E78-FF0A-8962BACA3D6A}"/>
              </a:ext>
            </a:extLst>
          </p:cNvPr>
          <p:cNvSpPr/>
          <p:nvPr/>
        </p:nvSpPr>
        <p:spPr>
          <a:xfrm>
            <a:off x="2124075" y="438151"/>
            <a:ext cx="8162925" cy="1123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Progress / Prototype Demonstration Key Points: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AD2B-8555-19B6-5142-3C23E0E6AB27}"/>
              </a:ext>
            </a:extLst>
          </p:cNvPr>
          <p:cNvSpPr txBox="1"/>
          <p:nvPr/>
        </p:nvSpPr>
        <p:spPr>
          <a:xfrm>
            <a:off x="2295524" y="2066926"/>
            <a:ext cx="357987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400" b="1" dirty="0"/>
              <a:t>Game Website Design</a:t>
            </a:r>
          </a:p>
          <a:p>
            <a:pPr lvl="1"/>
            <a:r>
              <a:rPr lang="en-GB" sz="1400" dirty="0"/>
              <a:t> Introduction page
 Login page
 New user registration page
 404 error page
 Game loading page
 Game pages
 Basic, correct hyperlinks to all pages</a:t>
            </a:r>
          </a:p>
          <a:p>
            <a:pPr lvl="0"/>
            <a:r>
              <a:rPr lang="en-GB" sz="1400" b="1" dirty="0"/>
              <a:t>Game Assets</a:t>
            </a:r>
          </a:p>
          <a:p>
            <a:pPr lvl="1"/>
            <a:r>
              <a:rPr lang="en-GB" sz="1400" dirty="0"/>
              <a:t> Character design
Landscape/environment design
 Enemy design (if applicable)</a:t>
            </a:r>
          </a:p>
          <a:p>
            <a:pPr lvl="0"/>
            <a:r>
              <a:rPr lang="en-GB" sz="1400" b="1" dirty="0"/>
              <a:t>Game Material Design:</a:t>
            </a:r>
          </a:p>
          <a:p>
            <a:pPr lvl="1"/>
            <a:r>
              <a:rPr lang="en-GB" sz="1400" dirty="0"/>
              <a:t> Light design
 Texture design
 Material for game assets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88C17-728F-1010-48E9-81F61FE58D4B}"/>
              </a:ext>
            </a:extLst>
          </p:cNvPr>
          <p:cNvSpPr txBox="1"/>
          <p:nvPr/>
        </p:nvSpPr>
        <p:spPr>
          <a:xfrm>
            <a:off x="6396039" y="2066926"/>
            <a:ext cx="35004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400" b="1" dirty="0"/>
              <a:t>Game Animation: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Animation of game assets</a:t>
            </a:r>
          </a:p>
          <a:p>
            <a:pPr lvl="0"/>
            <a:r>
              <a:rPr lang="en-GB" sz="1400" b="1" dirty="0"/>
              <a:t>Game Interaction: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User interaction with game objects</a:t>
            </a:r>
          </a:p>
          <a:p>
            <a:pPr lvl="0"/>
            <a:r>
              <a:rPr lang="en-GB" sz="1400" b="1" dirty="0"/>
              <a:t>Game UI: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UI overlay for scores and life state</a:t>
            </a:r>
          </a:p>
          <a:p>
            <a:pPr lvl="0"/>
            <a:r>
              <a:rPr lang="en-GB" sz="1400" b="1" dirty="0"/>
              <a:t>Game Mechanism: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Fully functioning UI displaying player statistic</a:t>
            </a:r>
          </a:p>
          <a:p>
            <a:pPr lvl="0"/>
            <a:r>
              <a:rPr lang="en-GB" sz="1400" b="1" dirty="0"/>
              <a:t>Responsive Design:</a:t>
            </a:r>
          </a:p>
          <a:p>
            <a:pPr lvl="1"/>
            <a:r>
              <a:rPr lang="en-GB" sz="1400" dirty="0"/>
              <a:t> Web page is rendered according to the window size
 Game page is rendered according to the window size
 Demonstrate both text and image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4067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7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9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391358-00ED-6227-FF6D-90AFD6A301AA}"/>
              </a:ext>
            </a:extLst>
          </p:cNvPr>
          <p:cNvSpPr/>
          <p:nvPr/>
        </p:nvSpPr>
        <p:spPr>
          <a:xfrm>
            <a:off x="1141413" y="618518"/>
            <a:ext cx="9905998" cy="1478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Demonstration Key Points: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86661526-45C3-0470-F95C-B62E9CB64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33085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379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197375-AA5D-338F-9D3C-295EFFEDF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60528"/>
              </p:ext>
            </p:extLst>
          </p:nvPr>
        </p:nvGraphicFramePr>
        <p:xfrm>
          <a:off x="2108200" y="591820"/>
          <a:ext cx="8128000" cy="567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65513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84217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/>
                        <a:t>Advanced Demonstration Key Points: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/>
                        <a:t>Video Submission Requirements: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45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b="1"/>
                        <a:t>User Data and Security:</a:t>
                      </a:r>
                    </a:p>
                    <a:p>
                      <a:pPr lvl="1"/>
                      <a:r>
                        <a:rPr lang="en-GB"/>
                        <a:t> User data is encrypted and stored securely on the server side</a:t>
                      </a:r>
                    </a:p>
                    <a:p>
                      <a:pPr lvl="0"/>
                      <a:r>
                        <a:rPr lang="en-GB" b="1"/>
                        <a:t>Database Design and Game Data:</a:t>
                      </a:r>
                    </a:p>
                    <a:p>
                      <a:pPr lvl="1"/>
                      <a:r>
                        <a:rPr lang="en-GB"/>
                        <a:t> Database design and implementation for game data</a:t>
                      </a:r>
                    </a:p>
                    <a:p>
                      <a:pPr lvl="0"/>
                      <a:r>
                        <a:rPr lang="en-GB" b="1"/>
                        <a:t>Multiplayer</a:t>
                      </a:r>
                      <a:r>
                        <a:rPr lang="en-GB"/>
                        <a:t> </a:t>
                      </a:r>
                      <a:r>
                        <a:rPr lang="en-GB" b="1"/>
                        <a:t>Functionality</a:t>
                      </a:r>
                      <a:r>
                        <a:rPr lang="en-GB"/>
                        <a:t>:</a:t>
                      </a:r>
                    </a:p>
                    <a:p>
                      <a:pPr lvl="1"/>
                      <a:r>
                        <a:rPr lang="en-GB"/>
                        <a:t> Game supports at least two players playing in the same game simultaneously</a:t>
                      </a:r>
                    </a:p>
                    <a:p>
                      <a:pPr lvl="0"/>
                      <a:r>
                        <a:rPr lang="en-GB" b="1"/>
                        <a:t>Physics</a:t>
                      </a:r>
                    </a:p>
                    <a:p>
                      <a:pPr lvl="1"/>
                      <a:r>
                        <a:rPr lang="en-GB"/>
                        <a:t> Physics that affect the game (e.g., gravity, collision detection)</a:t>
                      </a:r>
                    </a:p>
                    <a:p>
                      <a:pPr lvl="0"/>
                      <a:r>
                        <a:rPr lang="en-GB" b="1"/>
                        <a:t>Game Messaging and Communication:</a:t>
                      </a:r>
                    </a:p>
                    <a:p>
                      <a:pPr lvl="1"/>
                      <a:r>
                        <a:rPr lang="en-GB"/>
                        <a:t> Systematic game messaging design
 Passing data using appropriate client-server communication methods correctly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b="1"/>
                        <a:t>Video Content</a:t>
                      </a:r>
                      <a:r>
                        <a:rPr lang="en-GB"/>
                        <a:t>:</a:t>
                      </a:r>
                    </a:p>
                    <a:p>
                      <a:pPr lvl="1"/>
                      <a:r>
                        <a:rPr lang="en-GB"/>
                        <a:t> 40-50 seconds raw game demonstration at the beginning without any annotation
 Exported in MP4 format for compatibility with most video players</a:t>
                      </a:r>
                    </a:p>
                    <a:p>
                      <a:pPr lvl="0"/>
                      <a:r>
                        <a:rPr lang="en-GB" b="1"/>
                        <a:t>Video Duration:</a:t>
                      </a:r>
                    </a:p>
                    <a:p>
                      <a:pPr lvl="1"/>
                      <a:r>
                        <a:rPr lang="en-GB"/>
                        <a:t> 3-4 minutes in total duration
 Demonstrate key aspects of your work 
 Serve as a showcase portfolio piece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4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00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0" y="5283200"/>
            <a:ext cx="3584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3812203" y="5283200"/>
            <a:ext cx="4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8607550" y="5283200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36777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3286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0944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Sky box - Forest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068620"/>
                  </p:ext>
                </p:extLst>
              </p:nvPr>
            </p:nvGraphicFramePr>
            <p:xfrm>
              <a:off x="697300" y="2430644"/>
              <a:ext cx="5028422" cy="2495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28422" cy="2495164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355301" ay="3514999" az="11727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76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00" y="2430644"/>
                <a:ext cx="5028422" cy="249516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4D06E5D-A20C-63E9-A47D-3881BC7EF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286" y="1723787"/>
            <a:ext cx="3953427" cy="3410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FEE55-DD89-7AC5-4A8C-5F6051FF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453" y="1846012"/>
            <a:ext cx="3219899" cy="3524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29FEB4-52B5-F798-F4F6-1E69554F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05" y="476494"/>
            <a:ext cx="478221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EEDD-96A8-42AE-8E50-9CC7C13E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F9C-0D46-3549-69E8-EDC077C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Set up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B2604-4741-7D6C-0748-D11092FA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6601"/>
            <a:ext cx="63758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Portable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Download Node.js Portable and XAMPP Portable.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them into a folder of your choice.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Node Project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 terminal in your project folder.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init –y</a:t>
            </a:r>
            <a:r>
              <a:rPr lang="en-US" altLang="en-US" dirty="0"/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server.js file in your visual studio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MySQL Database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XAMPP, start MySQL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database for your project using phpMyAdmin.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Packages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install express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the Server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node server.js.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http://localhost:3000 in your browser to view your project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DB005-42C5-4567-7A1A-D04CA2C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83" y="1357803"/>
            <a:ext cx="5503183" cy="3491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275A6-3B65-7D55-1DE2-A4A9970BFB74}"/>
              </a:ext>
            </a:extLst>
          </p:cNvPr>
          <p:cNvSpPr txBox="1"/>
          <p:nvPr/>
        </p:nvSpPr>
        <p:spPr>
          <a:xfrm>
            <a:off x="7404751" y="4849478"/>
            <a:ext cx="364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example of XAMPP to start server</a:t>
            </a:r>
          </a:p>
        </p:txBody>
      </p:sp>
    </p:spTree>
    <p:extLst>
      <p:ext uri="{BB962C8B-B14F-4D97-AF65-F5344CB8AC3E}">
        <p14:creationId xmlns:p14="http://schemas.microsoft.com/office/powerpoint/2010/main" val="3533666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375</TotalTime>
  <Words>827</Words>
  <Application>Microsoft Office PowerPoint</Application>
  <PresentationFormat>Widescreen</PresentationFormat>
  <Paragraphs>116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3D racing web game</vt:lpstr>
      <vt:lpstr>Task</vt:lpstr>
      <vt:lpstr>PowerPoint Presentation</vt:lpstr>
      <vt:lpstr>PowerPoint Presentation</vt:lpstr>
      <vt:lpstr>PowerPoint Presentation</vt:lpstr>
      <vt:lpstr>PowerPoint Presentation</vt:lpstr>
      <vt:lpstr>Image examples</vt:lpstr>
      <vt:lpstr>assets</vt:lpstr>
      <vt:lpstr>Server Set up</vt:lpstr>
      <vt:lpstr>Website preview</vt:lpstr>
      <vt:lpstr>Game Controls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9</cp:revision>
  <dcterms:created xsi:type="dcterms:W3CDTF">2024-11-08T15:41:30Z</dcterms:created>
  <dcterms:modified xsi:type="dcterms:W3CDTF">2024-12-29T21:34:17Z</dcterms:modified>
</cp:coreProperties>
</file>